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38"/>
  </p:notes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46" r:id="rId75"/>
    <p:sldId id="545" r:id="rId76"/>
    <p:sldId id="547" r:id="rId77"/>
    <p:sldId id="548" r:id="rId78"/>
    <p:sldId id="554" r:id="rId79"/>
    <p:sldId id="556" r:id="rId80"/>
    <p:sldId id="557" r:id="rId81"/>
    <p:sldId id="558" r:id="rId82"/>
    <p:sldId id="561" r:id="rId83"/>
    <p:sldId id="559" r:id="rId84"/>
    <p:sldId id="560" r:id="rId85"/>
    <p:sldId id="562" r:id="rId86"/>
    <p:sldId id="500" r:id="rId87"/>
    <p:sldId id="503" r:id="rId88"/>
    <p:sldId id="504" r:id="rId89"/>
    <p:sldId id="505" r:id="rId90"/>
    <p:sldId id="506" r:id="rId91"/>
    <p:sldId id="507" r:id="rId92"/>
    <p:sldId id="512" r:id="rId93"/>
    <p:sldId id="514" r:id="rId94"/>
    <p:sldId id="513" r:id="rId95"/>
    <p:sldId id="511" r:id="rId96"/>
    <p:sldId id="509" r:id="rId97"/>
    <p:sldId id="508" r:id="rId98"/>
    <p:sldId id="510" r:id="rId99"/>
    <p:sldId id="515" r:id="rId100"/>
    <p:sldId id="502" r:id="rId101"/>
    <p:sldId id="518" r:id="rId102"/>
    <p:sldId id="517" r:id="rId103"/>
    <p:sldId id="519" r:id="rId104"/>
    <p:sldId id="520" r:id="rId105"/>
    <p:sldId id="521" r:id="rId106"/>
    <p:sldId id="523" r:id="rId107"/>
    <p:sldId id="524" r:id="rId108"/>
    <p:sldId id="516" r:id="rId109"/>
    <p:sldId id="532" r:id="rId110"/>
    <p:sldId id="527" r:id="rId111"/>
    <p:sldId id="528" r:id="rId112"/>
    <p:sldId id="529" r:id="rId113"/>
    <p:sldId id="526" r:id="rId114"/>
    <p:sldId id="530" r:id="rId115"/>
    <p:sldId id="531" r:id="rId116"/>
    <p:sldId id="533" r:id="rId117"/>
    <p:sldId id="534" r:id="rId118"/>
    <p:sldId id="537" r:id="rId119"/>
    <p:sldId id="535" r:id="rId120"/>
    <p:sldId id="538" r:id="rId121"/>
    <p:sldId id="536" r:id="rId122"/>
    <p:sldId id="539" r:id="rId123"/>
    <p:sldId id="540" r:id="rId124"/>
    <p:sldId id="544" r:id="rId125"/>
    <p:sldId id="542" r:id="rId126"/>
    <p:sldId id="543" r:id="rId127"/>
    <p:sldId id="525" r:id="rId128"/>
    <p:sldId id="564" r:id="rId129"/>
    <p:sldId id="570" r:id="rId130"/>
    <p:sldId id="571" r:id="rId131"/>
    <p:sldId id="572" r:id="rId132"/>
    <p:sldId id="573" r:id="rId133"/>
    <p:sldId id="566" r:id="rId134"/>
    <p:sldId id="567" r:id="rId135"/>
    <p:sldId id="568" r:id="rId136"/>
    <p:sldId id="563" r:id="rId1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10-I2C通信" id="{E8212939-BE29-403C-9B3E-EF7308E9139D}">
          <p14:sldIdLst>
            <p14:sldId id="525"/>
            <p14:sldId id="564"/>
            <p14:sldId id="570"/>
            <p14:sldId id="571"/>
            <p14:sldId id="572"/>
            <p14:sldId id="573"/>
            <p14:sldId id="566"/>
            <p14:sldId id="567"/>
            <p14:sldId id="568"/>
          </p14:sldIdLst>
        </p14:section>
        <p14:section name="END" id="{02A4216D-66AA-42C0-AF89-593D669636BB}">
          <p14:sldIdLst>
            <p14:sldId id="5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70F"/>
    <a:srgbClr val="A9584C"/>
    <a:srgbClr val="BF9000"/>
    <a:srgbClr val="7F6000"/>
    <a:srgbClr val="0F78C3"/>
    <a:srgbClr val="FFC000"/>
    <a:srgbClr val="F0F0F0"/>
    <a:srgbClr val="C1AD35"/>
    <a:srgbClr val="740C68"/>
    <a:srgbClr val="FF3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5201" autoAdjust="0"/>
  </p:normalViewPr>
  <p:slideViewPr>
    <p:cSldViewPr snapToGrid="0">
      <p:cViewPr varScale="1">
        <p:scale>
          <a:sx n="85" d="100"/>
          <a:sy n="85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130"/>
    </p:cViewPr>
  </p:sorterViewPr>
  <p:notesViewPr>
    <p:cSldViewPr snapToGrid="0">
      <p:cViewPr varScale="1">
        <p:scale>
          <a:sx n="66" d="100"/>
          <a:sy n="66" d="100"/>
        </p:scale>
        <p:origin x="26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B298-4202-4CC8-9A55-E4F3A856E20B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3755-F96D-4BCD-839A-0F5B5CE82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5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53755-F96D-4BCD-839A-0F5B5CE827A1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0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0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" r:id="rId3" imgW="3925800" imgH="1216440" progId="Visio.Drawing.6">
                  <p:embed/>
                </p:oleObj>
              </mc:Choice>
              <mc:Fallback>
                <p:oleObj r:id="rId3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" r:id="rId5" imgW="4227120" imgH="1231560" progId="Visio.Drawing.6">
                  <p:embed/>
                </p:oleObj>
              </mc:Choice>
              <mc:Fallback>
                <p:oleObj r:id="rId5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4DF0-8A9A-490A-8D89-BC88F6CB7E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0662259-0519-4EE9-B34F-67982DFA7268}"/>
              </a:ext>
            </a:extLst>
          </p:cNvPr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167CEA-9988-47ED-94B4-76619EEEEFA2}"/>
                </a:ext>
              </a:extLst>
            </p:cNvPr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DDD0B8-D571-4370-8F33-084B0094428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37C5165-B340-4D38-A072-DB130280982B}"/>
                </a:ext>
              </a:extLst>
            </p:cNvPr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940DDA-E2BE-4BEF-9952-42E31F7C88E3}"/>
                </a:ext>
              </a:extLst>
            </p:cNvPr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F78F4C-70D5-4E03-8A79-1F809F7C4010}"/>
                </a:ext>
              </a:extLst>
            </p:cNvPr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8D6458-3B7B-4084-A8D0-BFB7190782EE}"/>
                </a:ext>
              </a:extLst>
            </p:cNvPr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B46AB-C736-4AEC-AB23-696F772763EE}"/>
                </a:ext>
              </a:extLst>
            </p:cNvPr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B64B7-3B95-4D9D-9F03-F20123A93169}"/>
                </a:ext>
              </a:extLst>
            </p:cNvPr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F7B322-CA5B-4F7D-9004-510598E1B8FF}"/>
                </a:ext>
              </a:extLst>
            </p:cNvPr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AF3824-2988-42CD-9408-DE15661C3228}"/>
                </a:ext>
              </a:extLst>
            </p:cNvPr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77F7D72-C030-4083-BFAE-503A38F9FBB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586B2BF-3FA7-41B3-9959-17004B62F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9B996D-0653-4349-B69E-9F7DACFEC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743E89-6804-4D0A-9441-BA56044A8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361939B-816B-4D1A-9B25-C0BE7D8251B6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036ABC-8479-4961-97A9-2F8C2BABCC01}"/>
                </a:ext>
              </a:extLst>
            </p:cNvPr>
            <p:cNvCxnSpPr>
              <a:cxnSpLocks/>
            </p:cNvCxnSpPr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07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0x01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0x02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0x03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0xFF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0x01</a:t>
              </a:r>
              <a:endParaRPr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31825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4519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2D926-7F8E-4CE9-A2D2-10E0C404971C}"/>
              </a:ext>
            </a:extLst>
          </p:cNvPr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762BA-D56B-41FE-BD6B-131544DFB694}"/>
              </a:ext>
            </a:extLst>
          </p:cNvPr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CF9BB5-2F27-4912-8014-4A25141C6957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9ECE5-8F6C-42DD-8076-D9542E2208C3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1F68B3-6A99-4F74-A2EB-C042B0EA7F70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62411B-675C-40BF-A922-9A20A027640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3372CF-2969-47CE-8880-F7BEEE157E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01754B-F04B-4A94-A288-663AB324050E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A496ED-AC48-4003-86D5-B09EA645B4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F61B17-2610-4860-8D34-9E54B6E2B975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269AB1-2F86-4F8E-88C5-156486701968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8F784-BA87-45A8-9ADE-91B762C18BEE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E38517-0A58-452D-9E9A-45362CB24A8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9363FB-F290-4968-95FA-5E242DF9ECC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3D2CC7-BEB3-4661-ADA9-FD6E14EDE480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C8FC776A-F0BC-46AD-8106-CFB45558D5B5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B7EFE91-F9DA-4A5F-AE8A-92C446DE69F4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77786BE-B14E-42B8-A313-2DFF1B8A573C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92BEC77-1008-4B52-B0F0-EFE4D21F0E41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/>
                  <a:t>接收数据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9F80714-58CE-4B3E-843A-10457EF201D4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4989BA1-EF0A-4D71-8FE3-1455DC3B3D28}"/>
                  </a:ext>
                </a:extLst>
              </p:cNvPr>
              <p:cNvCxnSpPr>
                <a:cxnSpLocks/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D8BD65-A89D-4B72-B238-8C58AE3CAD21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FF97DCA2-DDDD-498E-8DC7-59C9CA717230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2C1A14-3A4A-4DA4-8352-3947E640D717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52129F98-42A6-41EA-AF01-09A424933101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1979123-54F8-4AEF-9887-F8D8135C00AE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BA74C49-6B58-4561-8889-0690A652FFD3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72FFA9EB-8975-4C00-8F5A-08A08A45BE55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057DC7-18FC-464E-984E-21B47A8CB323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3651E154-F522-42FE-A7D6-471B4DECF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A987694-A520-4B7A-82CB-E7DC95AB9FE0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651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F66EE2-82AA-4E41-9B47-81D57A739502}"/>
              </a:ext>
            </a:extLst>
          </p:cNvPr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20782-87FB-4512-A63F-49D6A6A0E56A}"/>
              </a:ext>
            </a:extLst>
          </p:cNvPr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B862E0-1403-43FF-9569-C5C757DF6588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6A019-0E4D-45DB-A241-EE3694AA6DE0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EE54DD-B6D0-4B6A-88D6-9956012D34C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EB9533-39A2-413B-8AB4-02CF8114EBD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E96A5-43A9-4829-9EA0-E905C04A1A09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70308F-26D2-46B5-8215-E5C0FFD156E9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5E839B-619C-4C45-8E3C-D3CD95E68A24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8D6B70-3532-48D4-8813-E0C734681AD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1EC60-FDAA-48E3-AC88-27DA14A0C661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31CB0B-3241-4475-9448-305FEA20FA49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029B5-D984-4832-9557-66E804B30F43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248DE4-0260-4ED6-A161-C478C051700B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02BC9E7-ED13-4B10-AA5A-A8C9868F51DF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9DB6C2C-10A1-4B02-A06B-4485EA841714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2FA9BF8-7D00-4105-B8BF-1409AA44A7F4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 sz="1400"/>
                  <a:t>接收数据等待包尾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34C074-08C9-4EB1-8725-7FD6F225F5A3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53AF71D-9E46-4AEB-BD47-5BC493FC21E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20D79DA-FA72-4BD9-BA46-615502B1DADE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DAEAF6DC-6675-4B30-A1C6-EB02C8A92663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6203052-EBC6-4E66-A464-7FBD37566592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6979815-6EFE-430C-A229-ADF5109720E3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4000141-C63F-436C-B94C-B4975580B63F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7DB6804-0C6F-4F9F-AC06-EECEF203AD74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FFAEF138-261E-4434-A213-6E62A6D84A13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06D63E-9217-467C-948A-11F70BE4E7E9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03E48EE1-F1E4-4CD4-8DCC-74ECB528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B424CD4-9DA7-458A-AEFF-60789E0A8B5C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</a:p>
            </p:txBody>
          </p:sp>
        </p:grp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4038E4D-14C4-4880-A1AA-4EBA657C7B26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973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通信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I2C</a:t>
            </a:r>
            <a:r>
              <a:rPr lang="zh-CN" altLang="en-US" sz="2800" dirty="0"/>
              <a:t>总线（</a:t>
            </a:r>
            <a:r>
              <a:rPr lang="en-US" altLang="zh-CN" sz="2800" dirty="0"/>
              <a:t>Inter IC BUS</a:t>
            </a:r>
            <a:r>
              <a:rPr lang="zh-CN" altLang="en-US" sz="2800" dirty="0"/>
              <a:t>）是由</a:t>
            </a:r>
            <a:r>
              <a:rPr lang="en-US" altLang="zh-CN" sz="2800" dirty="0"/>
              <a:t>Philips</a:t>
            </a:r>
            <a:r>
              <a:rPr lang="zh-CN" altLang="en-US" sz="2800" dirty="0"/>
              <a:t>公司开发的一种通用数据总</a:t>
            </a:r>
            <a:r>
              <a:rPr lang="zh-CN" altLang="en-US" sz="2800" dirty="0" smtClean="0"/>
              <a:t>线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两根通信线：</a:t>
            </a:r>
            <a:r>
              <a:rPr lang="en-US" altLang="zh-CN" sz="2800" dirty="0"/>
              <a:t>SCL</a:t>
            </a:r>
            <a:r>
              <a:rPr lang="zh-CN" altLang="en-US" sz="2800" dirty="0"/>
              <a:t>（</a:t>
            </a:r>
            <a:r>
              <a:rPr lang="en-US" altLang="zh-CN" sz="2800" dirty="0"/>
              <a:t>Serial Clock</a:t>
            </a:r>
            <a:r>
              <a:rPr lang="zh-CN" altLang="en-US" sz="2800" dirty="0"/>
              <a:t>）、</a:t>
            </a:r>
            <a:r>
              <a:rPr lang="en-US" altLang="zh-CN" sz="2800" dirty="0"/>
              <a:t>SDA</a:t>
            </a:r>
            <a:r>
              <a:rPr lang="zh-CN" altLang="en-US" sz="2800" dirty="0"/>
              <a:t>（</a:t>
            </a:r>
            <a:r>
              <a:rPr lang="en-US" altLang="zh-CN" sz="2800" dirty="0"/>
              <a:t>Serial Data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同</a:t>
            </a:r>
            <a:r>
              <a:rPr lang="zh-CN" altLang="en-US" sz="2800" dirty="0" smtClean="0"/>
              <a:t>步，半</a:t>
            </a:r>
            <a:r>
              <a:rPr lang="zh-CN" altLang="en-US" sz="2800" dirty="0"/>
              <a:t>双</a:t>
            </a:r>
            <a:r>
              <a:rPr lang="zh-CN" altLang="en-US" sz="2800" dirty="0" smtClean="0"/>
              <a:t>工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带</a:t>
            </a:r>
            <a:r>
              <a:rPr lang="zh-CN" altLang="en-US" sz="2800" dirty="0"/>
              <a:t>数据应答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支持总线挂载多设备（一主多从、多主多从）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3586795" y="3987330"/>
            <a:ext cx="1942958" cy="1963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42F318-47FB-47DB-9299-525887B8B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27" y="3873052"/>
            <a:ext cx="2192994" cy="21929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8" y="3873053"/>
            <a:ext cx="2549803" cy="21918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6" y="3874825"/>
            <a:ext cx="2514543" cy="2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所有</a:t>
            </a:r>
            <a:r>
              <a:rPr lang="en-US" altLang="zh-CN" sz="2800" dirty="0"/>
              <a:t>I2C</a:t>
            </a:r>
            <a:r>
              <a:rPr lang="zh-CN" altLang="en-US" sz="2800" dirty="0"/>
              <a:t>设备的</a:t>
            </a:r>
            <a:r>
              <a:rPr lang="en-US" altLang="zh-CN" sz="2800" dirty="0"/>
              <a:t>SCL</a:t>
            </a:r>
            <a:r>
              <a:rPr lang="zh-CN" altLang="en-US" sz="2800" dirty="0"/>
              <a:t>连在一起，</a:t>
            </a:r>
            <a:r>
              <a:rPr lang="en-US" altLang="zh-CN" sz="2800" dirty="0"/>
              <a:t>SDA</a:t>
            </a:r>
            <a:r>
              <a:rPr lang="zh-CN" altLang="en-US" sz="2800" dirty="0"/>
              <a:t>连在一起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设备的</a:t>
            </a:r>
            <a:r>
              <a:rPr lang="en-US" altLang="zh-CN" sz="2800" dirty="0"/>
              <a:t>SCL</a:t>
            </a:r>
            <a:r>
              <a:rPr lang="zh-CN" altLang="en-US" sz="2800" dirty="0"/>
              <a:t>和</a:t>
            </a:r>
            <a:r>
              <a:rPr lang="en-US" altLang="zh-CN" sz="2800" dirty="0"/>
              <a:t>SDA</a:t>
            </a:r>
            <a:r>
              <a:rPr lang="zh-CN" altLang="en-US" sz="2800" dirty="0"/>
              <a:t>均要配置成开漏输出模式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SCL</a:t>
            </a:r>
            <a:r>
              <a:rPr lang="zh-CN" altLang="en-US" sz="2800" dirty="0"/>
              <a:t>和</a:t>
            </a:r>
            <a:r>
              <a:rPr lang="en-US" altLang="zh-CN" sz="2800" dirty="0"/>
              <a:t>SDA</a:t>
            </a:r>
            <a:r>
              <a:rPr lang="zh-CN" altLang="en-US" sz="2800" dirty="0"/>
              <a:t>各添加一个上拉电阻，阻值一般为</a:t>
            </a:r>
            <a:r>
              <a:rPr lang="en-US" altLang="zh-CN" sz="2800" dirty="0"/>
              <a:t>4.7KΩ</a:t>
            </a:r>
            <a:r>
              <a:rPr lang="zh-CN" altLang="en-US" sz="2800" dirty="0"/>
              <a:t>左</a:t>
            </a:r>
            <a:r>
              <a:rPr lang="zh-CN" altLang="en-US" sz="2800" dirty="0" smtClean="0"/>
              <a:t>右</a:t>
            </a:r>
            <a:endParaRPr lang="en-US" altLang="zh-CN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C83E84-E4D3-4CB2-A7FA-69111CA8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78" y="3110765"/>
            <a:ext cx="4400413" cy="28015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11D8E8-73EF-405E-95DF-244DDFD0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3" y="3110766"/>
            <a:ext cx="5879108" cy="28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53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起始条件：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高电平期间，</a:t>
            </a:r>
            <a:r>
              <a:rPr lang="en-US" altLang="zh-CN" sz="2800" dirty="0"/>
              <a:t>SDA</a:t>
            </a:r>
            <a:r>
              <a:rPr lang="zh-CN" altLang="en-US" sz="2800" dirty="0"/>
              <a:t>从高电平切换到低电平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终止条件：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高电平期间，</a:t>
            </a:r>
            <a:r>
              <a:rPr lang="en-US" altLang="zh-CN" sz="2800" dirty="0"/>
              <a:t>SDA</a:t>
            </a:r>
            <a:r>
              <a:rPr lang="zh-CN" altLang="en-US" sz="2800" dirty="0"/>
              <a:t>从低电平切换到高电平</a:t>
            </a:r>
            <a:endParaRPr lang="en-US" altLang="zh-CN" sz="2800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8CF37D3-47D0-4027-B4F9-DDE90002B405}"/>
              </a:ext>
            </a:extLst>
          </p:cNvPr>
          <p:cNvGrpSpPr/>
          <p:nvPr/>
        </p:nvGrpSpPr>
        <p:grpSpPr>
          <a:xfrm>
            <a:off x="2377347" y="4409676"/>
            <a:ext cx="2425657" cy="523220"/>
            <a:chOff x="2220800" y="4535430"/>
            <a:chExt cx="2425657" cy="52322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083E640-2772-4ECD-BB21-9DD77AB14C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0800" y="4535430"/>
              <a:ext cx="8500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5B1A385-DB02-4503-A4AE-F32A75138D4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DFAD300-6009-441F-9BEA-44E69D7F4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12936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5525FC8-1263-47C1-B931-16794ECFFE63}"/>
              </a:ext>
            </a:extLst>
          </p:cNvPr>
          <p:cNvSpPr/>
          <p:nvPr/>
        </p:nvSpPr>
        <p:spPr>
          <a:xfrm>
            <a:off x="2792559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6B7F12C-6289-4ACE-90A0-C73C06AC95EB}"/>
              </a:ext>
            </a:extLst>
          </p:cNvPr>
          <p:cNvSpPr/>
          <p:nvPr/>
        </p:nvSpPr>
        <p:spPr>
          <a:xfrm>
            <a:off x="8650032" y="3051829"/>
            <a:ext cx="1056068" cy="2211822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2D9EF31-D915-4AEA-AB2C-48E5517D20D8}"/>
              </a:ext>
            </a:extLst>
          </p:cNvPr>
          <p:cNvSpPr txBox="1"/>
          <p:nvPr/>
        </p:nvSpPr>
        <p:spPr>
          <a:xfrm>
            <a:off x="6242756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10BC74-9D7C-4779-9992-5B2A26FE503D}"/>
              </a:ext>
            </a:extLst>
          </p:cNvPr>
          <p:cNvSpPr txBox="1"/>
          <p:nvPr/>
        </p:nvSpPr>
        <p:spPr>
          <a:xfrm>
            <a:off x="6242756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532481-3BC7-4F4E-BD08-7E1088843A10}"/>
              </a:ext>
            </a:extLst>
          </p:cNvPr>
          <p:cNvGrpSpPr/>
          <p:nvPr/>
        </p:nvGrpSpPr>
        <p:grpSpPr>
          <a:xfrm flipV="1">
            <a:off x="7423319" y="4409676"/>
            <a:ext cx="2810412" cy="523220"/>
            <a:chOff x="1424991" y="4535430"/>
            <a:chExt cx="2810412" cy="52322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5B61E03-949D-4B6A-AD1A-38F41DD30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991" y="4535430"/>
              <a:ext cx="16458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AB95AFFA-BE3B-46BB-9A4E-3F287652C7C6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BE993DA-EE49-43E3-B457-3CC01BDD5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8826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6C17A9-6D57-4B8C-A6CE-07AA42727540}"/>
              </a:ext>
            </a:extLst>
          </p:cNvPr>
          <p:cNvGrpSpPr/>
          <p:nvPr/>
        </p:nvGrpSpPr>
        <p:grpSpPr>
          <a:xfrm>
            <a:off x="2374801" y="3325506"/>
            <a:ext cx="2428203" cy="523220"/>
            <a:chOff x="1418286" y="4535430"/>
            <a:chExt cx="2428203" cy="52322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789EEBEE-732A-47AC-9402-AABB28DA0A18}"/>
                </a:ext>
              </a:extLst>
            </p:cNvPr>
            <p:cNvCxnSpPr>
              <a:cxnSpLocks/>
            </p:cNvCxnSpPr>
            <p:nvPr/>
          </p:nvCxnSpPr>
          <p:spPr>
            <a:xfrm>
              <a:off x="1418286" y="4535430"/>
              <a:ext cx="16525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2ED9BD2-7169-47E3-8946-693AF2BD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47217CE-6902-438A-B77C-25FE61E38EEF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058650"/>
              <a:ext cx="49368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C7A970D-D256-4583-A4F9-C10D89BA8B2A}"/>
              </a:ext>
            </a:extLst>
          </p:cNvPr>
          <p:cNvGrpSpPr/>
          <p:nvPr/>
        </p:nvGrpSpPr>
        <p:grpSpPr>
          <a:xfrm flipV="1">
            <a:off x="7423319" y="3325506"/>
            <a:ext cx="2810412" cy="523220"/>
            <a:chOff x="2333759" y="4535430"/>
            <a:chExt cx="2810412" cy="523220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856DED4-6945-411F-AA54-9078B8B11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759" y="4535430"/>
              <a:ext cx="73704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319B255-8DE1-43E2-B423-01E87B0F28E7}"/>
                </a:ext>
              </a:extLst>
            </p:cNvPr>
            <p:cNvCxnSpPr>
              <a:cxnSpLocks/>
            </p:cNvCxnSpPr>
            <p:nvPr/>
          </p:nvCxnSpPr>
          <p:spPr>
            <a:xfrm>
              <a:off x="3070806" y="4535430"/>
              <a:ext cx="281994" cy="5232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04BAF32-F046-48BF-8D74-9957CE170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2800" y="5058650"/>
              <a:ext cx="17913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B3A2FA-27DE-49BC-9A5F-DBC321CEF948}"/>
              </a:ext>
            </a:extLst>
          </p:cNvPr>
          <p:cNvSpPr txBox="1"/>
          <p:nvPr/>
        </p:nvSpPr>
        <p:spPr>
          <a:xfrm>
            <a:off x="1198078" y="332550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SCL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A1632A2-1BD6-4FF1-B10E-37865DB81568}"/>
              </a:ext>
            </a:extLst>
          </p:cNvPr>
          <p:cNvSpPr txBox="1"/>
          <p:nvPr/>
        </p:nvSpPr>
        <p:spPr>
          <a:xfrm>
            <a:off x="1198078" y="4409676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时序基本单元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38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发送一个字节：</a:t>
            </a:r>
            <a:r>
              <a:rPr lang="en-US" altLang="zh-CN" sz="2800" dirty="0"/>
              <a:t>SCL</a:t>
            </a:r>
            <a:r>
              <a:rPr lang="zh-CN" altLang="en-US" sz="2800" dirty="0"/>
              <a:t>低电平期间，主机将数据位依次放到</a:t>
            </a:r>
            <a:r>
              <a:rPr lang="en-US" altLang="zh-CN" sz="2800" dirty="0"/>
              <a:t>SDA</a:t>
            </a:r>
            <a:r>
              <a:rPr lang="zh-CN" altLang="en-US" sz="2800" dirty="0"/>
              <a:t>线上</a:t>
            </a:r>
            <a:r>
              <a:rPr lang="zh-CN" altLang="en-US" sz="2800" dirty="0" smtClean="0"/>
              <a:t>（高位先行）</a:t>
            </a:r>
            <a:r>
              <a:rPr lang="zh-CN" altLang="en-US" sz="2800" dirty="0"/>
              <a:t>，然</a:t>
            </a:r>
            <a:r>
              <a:rPr lang="zh-CN" altLang="en-US" sz="2800" dirty="0" smtClean="0"/>
              <a:t>后释放</a:t>
            </a:r>
            <a:r>
              <a:rPr lang="en-US" altLang="zh-CN" sz="2800" dirty="0" smtClean="0"/>
              <a:t>SCL</a:t>
            </a:r>
            <a:r>
              <a:rPr lang="zh-CN" altLang="en-US" sz="2800" dirty="0"/>
              <a:t>，从机将在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高电平期间读取数据位，所以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</a:t>
            </a:r>
            <a:r>
              <a:rPr lang="en-US" altLang="zh-CN" sz="2800" dirty="0"/>
              <a:t>SDA</a:t>
            </a:r>
            <a:r>
              <a:rPr lang="zh-CN" altLang="en-US" sz="2800" dirty="0"/>
              <a:t>不允许有数据变化，依次循环上述过程</a:t>
            </a:r>
            <a:r>
              <a:rPr lang="en-US" altLang="zh-CN" sz="2800" dirty="0"/>
              <a:t>8</a:t>
            </a:r>
            <a:r>
              <a:rPr lang="zh-CN" altLang="en-US" sz="2800" dirty="0"/>
              <a:t>次，即可发送一个字</a:t>
            </a:r>
            <a:r>
              <a:rPr lang="zh-CN" altLang="en-US" sz="2800" dirty="0" smtClean="0"/>
              <a:t>节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8624360-BAC4-42D9-AAF5-58CD2CBCD6E3}"/>
              </a:ext>
            </a:extLst>
          </p:cNvPr>
          <p:cNvGrpSpPr/>
          <p:nvPr/>
        </p:nvGrpSpPr>
        <p:grpSpPr>
          <a:xfrm>
            <a:off x="1773929" y="4868172"/>
            <a:ext cx="2046400" cy="523220"/>
            <a:chOff x="1374684" y="4902757"/>
            <a:chExt cx="2046400" cy="52322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3696FF4-1351-418F-8033-AB5E8D0D0413}"/>
                </a:ext>
              </a:extLst>
            </p:cNvPr>
            <p:cNvGrpSpPr/>
            <p:nvPr/>
          </p:nvGrpSpPr>
          <p:grpSpPr>
            <a:xfrm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43E2C91E-8C7A-4BD1-ACF9-6E664231E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36E90D4-6550-495D-9E59-E8C374A5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814AFF2A-EA05-4694-A04D-770DCD4B1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9962732-D617-45B3-A868-BB63BCBB43FA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046400" cy="523220"/>
              <a:chOff x="2220800" y="4535430"/>
              <a:chExt cx="2046400" cy="52322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54960D4-853D-4B4C-A790-3BD9504B0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564775D-528A-4C65-A802-8F34896D5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59A3488A-82ED-4B71-845B-C2C8EF46B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D63D1CB-CD1F-4A42-8608-F769772DFAE9}"/>
              </a:ext>
            </a:extLst>
          </p:cNvPr>
          <p:cNvGrpSpPr/>
          <p:nvPr/>
        </p:nvGrpSpPr>
        <p:grpSpPr>
          <a:xfrm>
            <a:off x="3644718" y="4868172"/>
            <a:ext cx="2637167" cy="523220"/>
            <a:chOff x="1374684" y="4902757"/>
            <a:chExt cx="2637167" cy="523220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504DDD9-4CCB-4FB8-AB57-CF898EAB6A1E}"/>
                </a:ext>
              </a:extLst>
            </p:cNvPr>
            <p:cNvGrpSpPr/>
            <p:nvPr/>
          </p:nvGrpSpPr>
          <p:grpSpPr>
            <a:xfrm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CFB98B7B-B3CD-4CB3-9FC7-2236AE4BE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0DA9C9CC-65EB-48D3-99C7-28829FC0D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19EBD3-6758-4FDB-9550-C2E44DC8F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7C003ED-D2F6-4B6E-8869-F2F98F0FC5D0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637167" cy="523220"/>
              <a:chOff x="2220800" y="4535430"/>
              <a:chExt cx="2637167" cy="52322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5C9E7C9-E07F-413C-B3AF-CF8E16B23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6537CDC-31D4-47BC-A978-E018FCBF9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8D284BCB-6D94-4118-98D3-40D250DC8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5051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B7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>
                <a:latin typeface="等线" panose="02010600030101010101" pitchFamily="2" charset="-122"/>
              </a:rPr>
              <a:t>时序基本单元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94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接收一个字节：</a:t>
            </a:r>
            <a:r>
              <a:rPr lang="en-US" altLang="zh-CN" sz="2800" dirty="0"/>
              <a:t>SCL</a:t>
            </a:r>
            <a:r>
              <a:rPr lang="zh-CN" altLang="en-US" sz="2800" dirty="0"/>
              <a:t>低电平期间，从机将数据位依次放到</a:t>
            </a:r>
            <a:r>
              <a:rPr lang="en-US" altLang="zh-CN" sz="2800" dirty="0"/>
              <a:t>SDA</a:t>
            </a:r>
            <a:r>
              <a:rPr lang="zh-CN" altLang="en-US" sz="2800" dirty="0"/>
              <a:t>线上（高位先行），然后释放</a:t>
            </a:r>
            <a:r>
              <a:rPr lang="en-US" altLang="zh-CN" sz="2800" dirty="0" smtClean="0"/>
              <a:t>SCL</a:t>
            </a:r>
            <a:r>
              <a:rPr lang="zh-CN" altLang="en-US" sz="2800" dirty="0"/>
              <a:t>，主机将在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高电平期间读取数据位，所以</a:t>
            </a:r>
            <a:r>
              <a:rPr lang="en-US" altLang="zh-CN" sz="2800" dirty="0"/>
              <a:t>SCL</a:t>
            </a:r>
            <a:r>
              <a:rPr lang="zh-CN" altLang="en-US" sz="2800" dirty="0"/>
              <a:t>高电平期间</a:t>
            </a:r>
            <a:r>
              <a:rPr lang="en-US" altLang="zh-CN" sz="2800" dirty="0"/>
              <a:t>SDA</a:t>
            </a:r>
            <a:r>
              <a:rPr lang="zh-CN" altLang="en-US" sz="2800" dirty="0"/>
              <a:t>不允许有数据变化，依次循环上述过程</a:t>
            </a:r>
            <a:r>
              <a:rPr lang="en-US" altLang="zh-CN" sz="2800" dirty="0"/>
              <a:t>8</a:t>
            </a:r>
            <a:r>
              <a:rPr lang="zh-CN" altLang="en-US" sz="2800" dirty="0"/>
              <a:t>次，即可接收一个字节（主机在接收之前，需要释放</a:t>
            </a:r>
            <a:r>
              <a:rPr lang="en-US" altLang="zh-CN" sz="2800" dirty="0"/>
              <a:t>SDA</a:t>
            </a:r>
            <a:r>
              <a:rPr lang="zh-CN" altLang="en-US" sz="2800" dirty="0" smtClean="0"/>
              <a:t>）</a:t>
            </a:r>
            <a:endParaRPr lang="en-US" altLang="zh-CN" sz="28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>
                <a:latin typeface="等线" panose="02010600030101010101" pitchFamily="2" charset="-122"/>
              </a:rPr>
              <a:t>时序基本单元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194C4BF-0B7B-4C2E-BDAB-F59D6EE93566}"/>
              </a:ext>
            </a:extLst>
          </p:cNvPr>
          <p:cNvSpPr txBox="1"/>
          <p:nvPr/>
        </p:nvSpPr>
        <p:spPr>
          <a:xfrm>
            <a:off x="570963" y="378400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51010F-326E-4328-84C9-AD09B7AD6803}"/>
              </a:ext>
            </a:extLst>
          </p:cNvPr>
          <p:cNvSpPr txBox="1"/>
          <p:nvPr/>
        </p:nvSpPr>
        <p:spPr>
          <a:xfrm>
            <a:off x="570963" y="4868172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SDA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E7C4C04-A81D-4050-97F0-B33625C4E632}"/>
              </a:ext>
            </a:extLst>
          </p:cNvPr>
          <p:cNvGrpSpPr/>
          <p:nvPr/>
        </p:nvGrpSpPr>
        <p:grpSpPr>
          <a:xfrm>
            <a:off x="1773929" y="3784002"/>
            <a:ext cx="3325433" cy="523220"/>
            <a:chOff x="1374684" y="3818587"/>
            <a:chExt cx="3325433" cy="52322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C9529B7-5F2B-4CD9-9320-6CAECB01B314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E85D80FE-6B71-40BD-B6FB-614019BD9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43A2F99D-8756-4EC7-B432-B3926A3FA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2828459-54F3-4BAD-BDAC-CBB661E7B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1E8E993-5288-4FC5-8C9A-00A59FDED0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92234C8-4107-44F1-A3E1-A0653EE6F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6CA7016-7CAC-407D-8B27-3B83DD2C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773929" y="4868172"/>
            <a:ext cx="4507956" cy="523220"/>
            <a:chOff x="1773929" y="4868172"/>
            <a:chExt cx="4507956" cy="523220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624360-BAC4-42D9-AAF5-58CD2CBCD6E3}"/>
                </a:ext>
              </a:extLst>
            </p:cNvPr>
            <p:cNvGrpSpPr/>
            <p:nvPr/>
          </p:nvGrpSpPr>
          <p:grpSpPr>
            <a:xfrm>
              <a:off x="1773929" y="4868172"/>
              <a:ext cx="2720795" cy="523220"/>
              <a:chOff x="1374684" y="4902757"/>
              <a:chExt cx="2720795" cy="523220"/>
            </a:xfrm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03696FF4-1351-418F-8033-AB5E8D0D0413}"/>
                  </a:ext>
                </a:extLst>
              </p:cNvPr>
              <p:cNvGrpSpPr/>
              <p:nvPr/>
            </p:nvGrpSpPr>
            <p:grpSpPr>
              <a:xfrm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43E2C91E-8C7A-4BD1-ACF9-6E664231E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C36E90D4-6550-495D-9E59-E8C374A53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814AFF2A-EA05-4694-A04D-770DCD4B1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9962732-D617-45B3-A868-BB63BCBB43FA}"/>
                  </a:ext>
                </a:extLst>
              </p:cNvPr>
              <p:cNvGrpSpPr/>
              <p:nvPr/>
            </p:nvGrpSpPr>
            <p:grpSpPr>
              <a:xfrm flipV="1">
                <a:off x="1374684" y="4902757"/>
                <a:ext cx="2720795" cy="523220"/>
                <a:chOff x="2220800" y="4535430"/>
                <a:chExt cx="2720795" cy="523220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B54960D4-853D-4B4C-A790-3BD9504B0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0800" y="4535430"/>
                  <a:ext cx="85000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0564775D-528A-4C65-A802-8F34896D5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59A3488A-82ED-4B71-845B-C2C8EF46B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8879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2D63D1CB-CD1F-4A42-8608-F769772DFAE9}"/>
                </a:ext>
              </a:extLst>
            </p:cNvPr>
            <p:cNvGrpSpPr/>
            <p:nvPr/>
          </p:nvGrpSpPr>
          <p:grpSpPr>
            <a:xfrm>
              <a:off x="4494724" y="4868172"/>
              <a:ext cx="1787161" cy="523220"/>
              <a:chOff x="2224690" y="4902757"/>
              <a:chExt cx="1787161" cy="523220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0504DDD9-4CCB-4FB8-AB57-CF898EAB6A1E}"/>
                  </a:ext>
                </a:extLst>
              </p:cNvPr>
              <p:cNvGrpSpPr/>
              <p:nvPr/>
            </p:nvGrpSpPr>
            <p:grpSpPr>
              <a:xfrm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0DA9C9CC-65EB-48D3-99C7-28829FC0D4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C19EBD3-6758-4FDB-9550-C2E44DC8F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D7C003ED-D2F6-4B6E-8869-F2F98F0FC5D0}"/>
                  </a:ext>
                </a:extLst>
              </p:cNvPr>
              <p:cNvGrpSpPr/>
              <p:nvPr/>
            </p:nvGrpSpPr>
            <p:grpSpPr>
              <a:xfrm flipV="1">
                <a:off x="2224690" y="4902757"/>
                <a:ext cx="1787161" cy="523220"/>
                <a:chOff x="3070806" y="4535430"/>
                <a:chExt cx="1787161" cy="523220"/>
              </a:xfrm>
            </p:grpSpPr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F6537CDC-31D4-47BC-A978-E018FCBF9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70806" y="4535430"/>
                  <a:ext cx="281994" cy="5232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8D284BCB-6D94-4118-98D3-40D250DC8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2800" y="5058650"/>
                  <a:ext cx="150516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E13C6BA-F2BA-4CA9-AEE6-93E40DC10E63}"/>
              </a:ext>
            </a:extLst>
          </p:cNvPr>
          <p:cNvGrpSpPr/>
          <p:nvPr/>
        </p:nvGrpSpPr>
        <p:grpSpPr>
          <a:xfrm>
            <a:off x="4171143" y="3784002"/>
            <a:ext cx="2785594" cy="523220"/>
            <a:chOff x="1914523" y="3818587"/>
            <a:chExt cx="2785594" cy="52322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B6FB613F-14E9-4FA4-83C2-286E354EA551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F3B74110-FB9F-4C94-89C1-08E014315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A5F00966-BAE9-4D53-AA3D-FDD4EC9B1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2E49A074-EC87-4D5B-A53A-20F284BB6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20A2D2A-7CC2-4DF7-945A-09572BA9F59F}"/>
                </a:ext>
              </a:extLst>
            </p:cNvPr>
            <p:cNvGrpSpPr/>
            <p:nvPr/>
          </p:nvGrpSpPr>
          <p:grpSpPr>
            <a:xfrm flipH="1">
              <a:off x="1914523" y="3818587"/>
              <a:ext cx="1196394" cy="523220"/>
              <a:chOff x="3070806" y="4535430"/>
              <a:chExt cx="1196394" cy="523220"/>
            </a:xfrm>
          </p:grpSpPr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2D8E8B-4056-482E-A699-33E96F4B3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12A3AF06-D11D-4A9E-8EAC-96BDA9DAA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F7AD2F8-E342-406C-B409-BEB1ACB22B5B}"/>
              </a:ext>
            </a:extLst>
          </p:cNvPr>
          <p:cNvGrpSpPr/>
          <p:nvPr/>
        </p:nvGrpSpPr>
        <p:grpSpPr>
          <a:xfrm>
            <a:off x="8495768" y="3784002"/>
            <a:ext cx="2740382" cy="523220"/>
            <a:chOff x="1959735" y="3818587"/>
            <a:chExt cx="2740382" cy="523220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49CFA590-C587-4DD9-B440-F15E0D1CE117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A242BC9-3665-44C9-A389-E44AF4FE6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8064BDE0-560F-4238-9ADE-87CAE1694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CE86C372-734D-4AB3-BF55-49DE30CA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154C57FE-ECB2-42A4-9478-55E542D37E47}"/>
                </a:ext>
              </a:extLst>
            </p:cNvPr>
            <p:cNvGrpSpPr/>
            <p:nvPr/>
          </p:nvGrpSpPr>
          <p:grpSpPr>
            <a:xfrm flipH="1">
              <a:off x="1959735" y="3818587"/>
              <a:ext cx="1151182" cy="523220"/>
              <a:chOff x="3070806" y="4535430"/>
              <a:chExt cx="1151182" cy="523220"/>
            </a:xfrm>
          </p:grpSpPr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4441D209-0BF4-4EA5-BC36-C55B3BDEB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07E4B9B5-9639-4F2B-90C1-C28B88C48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99" y="5058650"/>
                <a:ext cx="8691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1A58D5F-C78D-498D-BF56-A1FBC2C18987}"/>
              </a:ext>
            </a:extLst>
          </p:cNvPr>
          <p:cNvGrpSpPr/>
          <p:nvPr/>
        </p:nvGrpSpPr>
        <p:grpSpPr>
          <a:xfrm>
            <a:off x="7910717" y="4868172"/>
            <a:ext cx="2871051" cy="523220"/>
            <a:chOff x="1374684" y="4902757"/>
            <a:chExt cx="2871051" cy="523220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1FF6B04B-6245-4891-B060-27D58C00A117}"/>
                </a:ext>
              </a:extLst>
            </p:cNvPr>
            <p:cNvGrpSpPr/>
            <p:nvPr/>
          </p:nvGrpSpPr>
          <p:grpSpPr>
            <a:xfrm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448EAFC0-AFD3-4CBD-8ECE-FD93CE76F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4BD8F381-A880-4EB4-A618-6C27D721B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90344E5F-E68D-4535-9597-7F6C2D09C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AAC8B24-0CB2-4003-8206-5237B8C070AC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71051" cy="523220"/>
              <a:chOff x="2220800" y="4535430"/>
              <a:chExt cx="2871051" cy="523220"/>
            </a:xfrm>
          </p:grpSpPr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26345ADA-ADFD-442C-9D3D-79AFB1B5C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D5CEC402-10D8-48D5-B1DC-F93E41315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1266E776-D46E-4089-9BD0-0ADB4D74D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390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E157FF4-69C7-4761-8346-04158045B945}"/>
              </a:ext>
            </a:extLst>
          </p:cNvPr>
          <p:cNvSpPr txBox="1"/>
          <p:nvPr/>
        </p:nvSpPr>
        <p:spPr>
          <a:xfrm>
            <a:off x="3281562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B7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2C25712-64B3-45C4-AE4D-26CBCAE784C1}"/>
              </a:ext>
            </a:extLst>
          </p:cNvPr>
          <p:cNvSpPr txBox="1"/>
          <p:nvPr/>
        </p:nvSpPr>
        <p:spPr>
          <a:xfrm>
            <a:off x="5149937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B6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CEC0F3B-0158-4A06-A048-6FF3D5A10446}"/>
              </a:ext>
            </a:extLst>
          </p:cNvPr>
          <p:cNvSpPr txBox="1"/>
          <p:nvPr/>
        </p:nvSpPr>
        <p:spPr>
          <a:xfrm>
            <a:off x="9418350" y="3784001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B0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27F7DACA-3D5D-49CD-AD68-7DE35B2A046C}"/>
              </a:ext>
            </a:extLst>
          </p:cNvPr>
          <p:cNvSpPr/>
          <p:nvPr/>
        </p:nvSpPr>
        <p:spPr>
          <a:xfrm>
            <a:off x="2488937" y="3541653"/>
            <a:ext cx="1841763" cy="224677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40F92835-4089-4459-8D8D-32B30665E3F1}"/>
              </a:ext>
            </a:extLst>
          </p:cNvPr>
          <p:cNvSpPr txBox="1"/>
          <p:nvPr/>
        </p:nvSpPr>
        <p:spPr>
          <a:xfrm>
            <a:off x="7097201" y="378400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1A0AC75-840D-4B4A-BFF4-B4E57157FE33}"/>
              </a:ext>
            </a:extLst>
          </p:cNvPr>
          <p:cNvSpPr txBox="1"/>
          <p:nvPr/>
        </p:nvSpPr>
        <p:spPr>
          <a:xfrm>
            <a:off x="6438330" y="4868172"/>
            <a:ext cx="118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760511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发送应答：主机在接收完一个字节之后</a:t>
            </a:r>
            <a:r>
              <a:rPr lang="zh-CN" altLang="en-US" sz="2800" dirty="0" smtClean="0"/>
              <a:t>，在</a:t>
            </a:r>
            <a:r>
              <a:rPr lang="zh-CN" altLang="en-US" sz="2800" dirty="0"/>
              <a:t>下一个时钟发送一位数据，数据</a:t>
            </a:r>
            <a:r>
              <a:rPr lang="en-US" altLang="zh-CN" sz="2800" dirty="0"/>
              <a:t>0</a:t>
            </a:r>
            <a:r>
              <a:rPr lang="zh-CN" altLang="en-US" sz="2800" dirty="0"/>
              <a:t>表示应答，数据</a:t>
            </a:r>
            <a:r>
              <a:rPr lang="en-US" altLang="zh-CN" sz="2800" dirty="0"/>
              <a:t>1</a:t>
            </a:r>
            <a:r>
              <a:rPr lang="zh-CN" altLang="en-US" sz="2800" dirty="0"/>
              <a:t>表示非应答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接收应答：主机在发送完一个字节之后</a:t>
            </a:r>
            <a:r>
              <a:rPr lang="zh-CN" altLang="en-US" sz="2800" dirty="0" smtClean="0"/>
              <a:t>，在</a:t>
            </a:r>
            <a:r>
              <a:rPr lang="zh-CN" altLang="en-US" sz="2800" dirty="0"/>
              <a:t>下一个时钟接收一位数据，判断从机是否应答，数据</a:t>
            </a:r>
            <a:r>
              <a:rPr lang="en-US" altLang="zh-CN" sz="2800" dirty="0"/>
              <a:t>0</a:t>
            </a:r>
            <a:r>
              <a:rPr lang="zh-CN" altLang="en-US" sz="2800" dirty="0"/>
              <a:t>表示应答，数据</a:t>
            </a:r>
            <a:r>
              <a:rPr lang="en-US" altLang="zh-CN" sz="2800" dirty="0"/>
              <a:t>1</a:t>
            </a:r>
            <a:r>
              <a:rPr lang="zh-CN" altLang="en-US" sz="2800" dirty="0"/>
              <a:t>表示非应答（主机在接收之前，需要释放</a:t>
            </a:r>
            <a:r>
              <a:rPr lang="en-US" altLang="zh-CN" sz="2800" dirty="0"/>
              <a:t>SDA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17669-4233-460E-9265-0F80549E8F7E}"/>
              </a:ext>
            </a:extLst>
          </p:cNvPr>
          <p:cNvSpPr txBox="1"/>
          <p:nvPr/>
        </p:nvSpPr>
        <p:spPr>
          <a:xfrm>
            <a:off x="876636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00898B-96BB-4D5D-AA21-21910E9566A2}"/>
              </a:ext>
            </a:extLst>
          </p:cNvPr>
          <p:cNvSpPr txBox="1"/>
          <p:nvPr/>
        </p:nvSpPr>
        <p:spPr>
          <a:xfrm>
            <a:off x="876636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60421-14A4-4C21-9D6F-916DE13DCB1E}"/>
              </a:ext>
            </a:extLst>
          </p:cNvPr>
          <p:cNvGrpSpPr/>
          <p:nvPr/>
        </p:nvGrpSpPr>
        <p:grpSpPr>
          <a:xfrm>
            <a:off x="2079602" y="3818587"/>
            <a:ext cx="3325433" cy="523220"/>
            <a:chOff x="1374684" y="3818587"/>
            <a:chExt cx="3325433" cy="5232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4506949-2A7E-49DE-854E-50C84AD05CA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12CFE5A5-94D2-4B33-A902-E6A4605FF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5C8608BE-65D4-4069-BC85-1F10E0493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E7B7EA-EC82-4F65-BE31-9C2932B76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D01D512-ACE0-417F-B389-F66EDC78FD93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59B9076-DF2A-4D09-A956-C7D63738F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D0DBC04D-2E2F-4E6F-A31A-506D82184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7AC5C4-1D16-477F-9AE1-4D60D5ABC5C5}"/>
              </a:ext>
            </a:extLst>
          </p:cNvPr>
          <p:cNvGrpSpPr/>
          <p:nvPr/>
        </p:nvGrpSpPr>
        <p:grpSpPr>
          <a:xfrm>
            <a:off x="2079602" y="4902757"/>
            <a:ext cx="2849586" cy="523220"/>
            <a:chOff x="1374684" y="4902757"/>
            <a:chExt cx="2849586" cy="523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9210D4E-BD12-4676-AEC3-6B791111D1FB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FCAD662-4646-409C-9972-132609AB0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0082427-72B5-4755-B5A0-1BEE5DADD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8F08393-684E-4C40-9C6E-D27A7B133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E96FC77-C355-42AC-982A-58F81CCABA61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CEBC040-C33F-43BF-AC10-529F3D8AD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172B349-81B6-42CE-92F8-E5CAF675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502E99A-EFFD-4CBE-BDBA-48D5CC860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8824882-26DC-4952-A284-27F5FE33B3BD}"/>
              </a:ext>
            </a:extLst>
          </p:cNvPr>
          <p:cNvSpPr txBox="1"/>
          <p:nvPr/>
        </p:nvSpPr>
        <p:spPr>
          <a:xfrm>
            <a:off x="6372227" y="381858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SCL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1C8476-4527-447C-B068-A8BF819E905C}"/>
              </a:ext>
            </a:extLst>
          </p:cNvPr>
          <p:cNvSpPr txBox="1"/>
          <p:nvPr/>
        </p:nvSpPr>
        <p:spPr>
          <a:xfrm>
            <a:off x="6372227" y="4902757"/>
            <a:ext cx="11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SDA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7E72A93-82E2-444A-BC4A-644713527EFD}"/>
              </a:ext>
            </a:extLst>
          </p:cNvPr>
          <p:cNvGrpSpPr/>
          <p:nvPr/>
        </p:nvGrpSpPr>
        <p:grpSpPr>
          <a:xfrm>
            <a:off x="7575193" y="3818587"/>
            <a:ext cx="3325433" cy="523220"/>
            <a:chOff x="1374684" y="3818587"/>
            <a:chExt cx="3325433" cy="52322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67076F8-4EF4-4E15-9D60-5D1379DDA146}"/>
                </a:ext>
              </a:extLst>
            </p:cNvPr>
            <p:cNvGrpSpPr/>
            <p:nvPr/>
          </p:nvGrpSpPr>
          <p:grpSpPr>
            <a:xfrm>
              <a:off x="3110917" y="3818587"/>
              <a:ext cx="1589200" cy="523220"/>
              <a:chOff x="2678000" y="4535430"/>
              <a:chExt cx="1589200" cy="523220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1910E9A-230B-4897-904C-8C998ED10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8000" y="4535430"/>
                <a:ext cx="3928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F4F0D7F-16FD-43FB-8978-5DFA2B773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F735C18-FF01-4F37-869F-1033506CA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604B3CF-5648-4739-9534-3E4D29CA22E2}"/>
                </a:ext>
              </a:extLst>
            </p:cNvPr>
            <p:cNvGrpSpPr/>
            <p:nvPr/>
          </p:nvGrpSpPr>
          <p:grpSpPr>
            <a:xfrm flipH="1">
              <a:off x="1374684" y="3818587"/>
              <a:ext cx="1736233" cy="523220"/>
              <a:chOff x="3070806" y="4535430"/>
              <a:chExt cx="1736233" cy="52322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1B639F9-510F-4E0A-A7F3-4CC65D7EA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A2FC48-DCF7-4B93-B6ED-0D267A08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45423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8A11A6-F570-4506-A884-C661020655C1}"/>
              </a:ext>
            </a:extLst>
          </p:cNvPr>
          <p:cNvGrpSpPr/>
          <p:nvPr/>
        </p:nvGrpSpPr>
        <p:grpSpPr>
          <a:xfrm>
            <a:off x="7575193" y="4902757"/>
            <a:ext cx="2849586" cy="523220"/>
            <a:chOff x="1374684" y="4902757"/>
            <a:chExt cx="2849586" cy="5232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DC8622F-69A4-492A-9632-E57352677D1A}"/>
                </a:ext>
              </a:extLst>
            </p:cNvPr>
            <p:cNvGrpSpPr/>
            <p:nvPr/>
          </p:nvGrpSpPr>
          <p:grpSpPr>
            <a:xfrm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4CD721D1-BAD3-4B61-9051-341B35E49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A37893E3-A74B-417E-9072-DD67F1E2D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03C39C1-2BFF-42D7-91A1-034D8430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19937-D67D-4264-BD83-A1030BCC5009}"/>
                </a:ext>
              </a:extLst>
            </p:cNvPr>
            <p:cNvGrpSpPr/>
            <p:nvPr/>
          </p:nvGrpSpPr>
          <p:grpSpPr>
            <a:xfrm flipV="1">
              <a:off x="1374684" y="4902757"/>
              <a:ext cx="2849586" cy="523220"/>
              <a:chOff x="2220800" y="4535430"/>
              <a:chExt cx="2849586" cy="52322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636D0C0-CD43-4347-8CA5-1CCAE075D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0800" y="4535430"/>
                <a:ext cx="85000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8455385-E056-4136-94CB-B7AC7231D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0806" y="4535430"/>
                <a:ext cx="281994" cy="5232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8971375-915F-4FB1-9280-120A1A7D3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5058650"/>
                <a:ext cx="17175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ADC21737-8FA7-4908-9E8E-C6AAD2AA87A0}"/>
              </a:ext>
            </a:extLst>
          </p:cNvPr>
          <p:cNvSpPr txBox="1"/>
          <p:nvPr/>
        </p:nvSpPr>
        <p:spPr>
          <a:xfrm>
            <a:off x="3587235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ACK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35BFE2-AD2E-4328-9107-752EC258431B}"/>
              </a:ext>
            </a:extLst>
          </p:cNvPr>
          <p:cNvSpPr txBox="1"/>
          <p:nvPr/>
        </p:nvSpPr>
        <p:spPr>
          <a:xfrm>
            <a:off x="9082826" y="3813258"/>
            <a:ext cx="85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ACK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>
                <a:latin typeface="等线" panose="02010600030101010101" pitchFamily="2" charset="-122"/>
              </a:rPr>
              <a:t>时序基本单元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667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I2C</a:t>
            </a:r>
            <a:r>
              <a:rPr lang="zh-CN" altLang="en-US" sz="32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时序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指定地址</a:t>
            </a:r>
            <a:r>
              <a:rPr lang="zh-CN" altLang="en-US" sz="2800" dirty="0" smtClean="0"/>
              <a:t>写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对于指定设备（</a:t>
            </a:r>
            <a:r>
              <a:rPr lang="en-US" altLang="zh-CN" sz="2800" dirty="0" smtClean="0"/>
              <a:t>Slave Address</a:t>
            </a:r>
            <a:r>
              <a:rPr lang="zh-CN" altLang="en-US" sz="2800" dirty="0" smtClean="0"/>
              <a:t>），在指定地址（</a:t>
            </a:r>
            <a:r>
              <a:rPr lang="en-US" altLang="zh-CN" sz="2800" dirty="0" smtClean="0"/>
              <a:t>Reg Address</a:t>
            </a:r>
            <a:r>
              <a:rPr lang="zh-CN" altLang="en-US" sz="2800" dirty="0" smtClean="0"/>
              <a:t>）下，写入指定数据（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）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5" y="3325255"/>
            <a:ext cx="10658831" cy="2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1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  <a:endParaRPr lang="zh-CN" altLang="en-US" sz="3200" dirty="0">
              <a:latin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当</a:t>
            </a:r>
            <a:r>
              <a:rPr lang="zh-CN" altLang="en-US" sz="2800" dirty="0"/>
              <a:t>前地址</a:t>
            </a:r>
            <a:r>
              <a:rPr lang="zh-CN" altLang="en-US" sz="2800" dirty="0" smtClean="0"/>
              <a:t>读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对于指定设备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Slave </a:t>
            </a:r>
            <a:r>
              <a:rPr lang="en-US" altLang="zh-CN" sz="2800" dirty="0"/>
              <a:t>Address</a:t>
            </a:r>
            <a:r>
              <a:rPr lang="zh-CN" altLang="en-US" sz="2800" dirty="0"/>
              <a:t>），</a:t>
            </a:r>
            <a:r>
              <a:rPr lang="zh-CN" altLang="en-US" sz="2800" dirty="0" smtClean="0"/>
              <a:t>在</a:t>
            </a:r>
            <a:r>
              <a:rPr lang="zh-CN" altLang="en-US" sz="2800" dirty="0"/>
              <a:t>当前</a:t>
            </a:r>
            <a:r>
              <a:rPr lang="zh-CN" altLang="en-US" sz="2800" dirty="0" smtClean="0"/>
              <a:t>地址指针指示的地址下，读取从机数</a:t>
            </a:r>
            <a:r>
              <a:rPr lang="zh-CN" altLang="en-US" sz="2800" dirty="0"/>
              <a:t>据（</a:t>
            </a:r>
            <a:r>
              <a:rPr lang="en-US" altLang="zh-CN" sz="2800" dirty="0"/>
              <a:t>Data</a:t>
            </a:r>
            <a:r>
              <a:rPr lang="zh-CN" altLang="en-US" sz="2800" dirty="0" smtClean="0"/>
              <a:t>）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4" y="3110766"/>
            <a:ext cx="9313333" cy="30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5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I2C</a:t>
            </a:r>
            <a:r>
              <a:rPr lang="zh-CN" altLang="en-US" sz="3200">
                <a:latin typeface="等线" panose="02010600030101010101" pitchFamily="2" charset="-122"/>
              </a:rPr>
              <a:t>时序</a:t>
            </a:r>
            <a:endParaRPr lang="zh-CN" altLang="en-US" sz="3200" dirty="0">
              <a:latin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指</a:t>
            </a:r>
            <a:r>
              <a:rPr lang="zh-CN" altLang="en-US" sz="2800" dirty="0"/>
              <a:t>定地址</a:t>
            </a:r>
            <a:r>
              <a:rPr lang="zh-CN" altLang="en-US" sz="2800" dirty="0" smtClean="0"/>
              <a:t>读</a:t>
            </a:r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对于指定设备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Slave </a:t>
            </a:r>
            <a:r>
              <a:rPr lang="en-US" altLang="zh-CN" sz="2800" dirty="0"/>
              <a:t>Address</a:t>
            </a:r>
            <a:r>
              <a:rPr lang="zh-CN" altLang="en-US" sz="2800" dirty="0"/>
              <a:t>），在指定地址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Reg Address</a:t>
            </a:r>
            <a:r>
              <a:rPr lang="zh-CN" altLang="en-US" sz="2800" dirty="0"/>
              <a:t>）下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读取从机</a:t>
            </a:r>
            <a:r>
              <a:rPr lang="zh-CN" altLang="en-US" sz="2800" dirty="0" smtClean="0"/>
              <a:t>数</a:t>
            </a:r>
            <a:r>
              <a:rPr lang="zh-CN" altLang="en-US" sz="2800" dirty="0"/>
              <a:t>据（</a:t>
            </a:r>
            <a:r>
              <a:rPr lang="en-US" altLang="zh-CN" sz="2800" dirty="0"/>
              <a:t>Data</a:t>
            </a:r>
            <a:r>
              <a:rPr lang="zh-CN" altLang="en-US" sz="2800" dirty="0" smtClean="0"/>
              <a:t>）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3500345"/>
            <a:ext cx="11537245" cy="20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76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6270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/>
              <a:t>Keil5 MDK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安装器件支持包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软件注册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STLINK</a:t>
            </a:r>
            <a:r>
              <a:rPr lang="zh-CN" altLang="en-US" sz="2800" dirty="0"/>
              <a:t>驱动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USB</a:t>
            </a:r>
            <a:r>
              <a:rPr lang="zh-CN" altLang="en-US" sz="2800" dirty="0"/>
              <a:t>转串口驱动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Flash</a:t>
                      </a:r>
                      <a:r>
                        <a:rPr lang="zh-CN" altLang="en-US" sz="2400" dirty="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大于</a:t>
                      </a:r>
                      <a:r>
                        <a:rPr lang="en-US" altLang="zh-CN" sz="2400" dirty="0"/>
                        <a:t>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STM32F105/107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建立工程文件夹，</a:t>
            </a:r>
            <a:r>
              <a:rPr lang="en-US" altLang="zh-CN" sz="2800" dirty="0"/>
              <a:t>Keil</a:t>
            </a:r>
            <a:r>
              <a:rPr lang="zh-CN" altLang="en-US" sz="2800" dirty="0"/>
              <a:t>中新建工程，选择型号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工程文件夹里建立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等文件夹，复制固件库里面的文件到工程文件夹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工程里对应建立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等同名称的分组，然后将文件夹内的文件添加到工程分组里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Include Paths</a:t>
            </a:r>
            <a:r>
              <a:rPr lang="zh-CN" altLang="en-US" sz="2800" dirty="0"/>
              <a:t>内声明所有包含头文件的文件夹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Define</a:t>
            </a:r>
            <a:r>
              <a:rPr lang="zh-CN" altLang="en-US" sz="2800" dirty="0"/>
              <a:t>内定义</a:t>
            </a:r>
            <a:r>
              <a:rPr lang="en-US" altLang="zh-CN" sz="2800" dirty="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Debug</a:t>
            </a:r>
            <a:r>
              <a:rPr lang="zh-CN" altLang="en-US" sz="2800" dirty="0"/>
              <a:t>，下拉列表选择对应调试器，</a:t>
            </a:r>
            <a:r>
              <a:rPr lang="en-US" altLang="zh-CN" sz="2800" dirty="0"/>
              <a:t>Settings</a:t>
            </a:r>
            <a:r>
              <a:rPr lang="zh-CN" altLang="en-US" sz="2800" dirty="0"/>
              <a:t>，</a:t>
            </a:r>
            <a:r>
              <a:rPr lang="en-US" altLang="zh-CN" sz="2800" dirty="0"/>
              <a:t>Flash Download</a:t>
            </a:r>
            <a:r>
              <a:rPr lang="zh-CN" altLang="en-US" sz="2800" dirty="0"/>
              <a:t>里勾选</a:t>
            </a:r>
            <a:r>
              <a:rPr lang="en-US" altLang="zh-CN" sz="2800" dirty="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startup_xx.s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复位中断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system_xx.c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main.c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stm32f10x_it.c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core_cm3.c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其他用户文件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misc.c / .h</a:t>
            </a:r>
          </a:p>
          <a:p>
            <a:pPr algn="ctr"/>
            <a:r>
              <a:rPr lang="en-US" altLang="zh-CN" dirty="0"/>
              <a:t>stm32f10x_adc.c / .h</a:t>
            </a:r>
          </a:p>
          <a:p>
            <a:pPr algn="ctr"/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stm32f10x_conf.h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GPIO</a:t>
            </a:r>
            <a:r>
              <a:rPr lang="zh-CN" altLang="en-US" sz="2800" dirty="0"/>
              <a:t>（</a:t>
            </a:r>
            <a:r>
              <a:rPr lang="en-US" altLang="zh-CN" sz="2800" dirty="0"/>
              <a:t>General Purpose Input </a:t>
            </a:r>
            <a:r>
              <a:rPr lang="en-US" altLang="zh-CN" sz="2800"/>
              <a:t>Output</a:t>
            </a:r>
            <a:r>
              <a:rPr lang="zh-CN" altLang="en-US" sz="2800"/>
              <a:t>）通用</a:t>
            </a:r>
            <a:r>
              <a:rPr lang="zh-CN" altLang="en-US" sz="2800" dirty="0"/>
              <a:t>输入输出口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可配置为</a:t>
            </a:r>
            <a:r>
              <a:rPr lang="en-US" altLang="zh-CN" sz="2800" dirty="0"/>
              <a:t>8</a:t>
            </a:r>
            <a:r>
              <a:rPr lang="zh-CN" altLang="en-US" sz="2800" dirty="0"/>
              <a:t>种输入输出模式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引脚电平：</a:t>
            </a:r>
            <a:r>
              <a:rPr lang="en-US" altLang="zh-CN" sz="2800" dirty="0"/>
              <a:t>0V~3.3V</a:t>
            </a:r>
            <a:r>
              <a:rPr lang="zh-CN" altLang="en-US" sz="2800" dirty="0"/>
              <a:t>，部分引脚可容忍</a:t>
            </a:r>
            <a:r>
              <a:rPr lang="en-US" altLang="zh-CN" sz="2800" dirty="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输出模式下可控制端口输出高低电平，用以驱动</a:t>
            </a:r>
            <a:r>
              <a:rPr lang="en-US" altLang="zh-CN" sz="2800" dirty="0"/>
              <a:t>LED</a:t>
            </a:r>
            <a:r>
              <a:rPr lang="zh-CN" altLang="en-US" sz="2800" dirty="0"/>
              <a:t>、控制蜂鸣器、模拟通信协议输出时序等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输入模式下可读取端口的高低电平或电压，用于读取按键输入、外接模块电平信号输入、</a:t>
            </a:r>
            <a:r>
              <a:rPr lang="en-US" altLang="zh-CN" sz="2800" dirty="0"/>
              <a:t>ADC</a:t>
            </a:r>
            <a:r>
              <a:rPr lang="zh-CN" altLang="en-US" sz="2800" dirty="0"/>
              <a:t>电压采集、模拟通信协议接收数据等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GPIOA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PA0</a:t>
            </a:r>
            <a:endParaRPr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</a:t>
            </a:r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PA2</a:t>
            </a:r>
            <a:endParaRPr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PA15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GPIOB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PB0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</a:t>
            </a:r>
            <a:endParaRPr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PB2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PB15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APB2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r>
                        <a:rPr lang="zh-CN" altLang="en-US" sz="2000" dirty="0"/>
                        <a:t>无效，引脚直接接入内部</a:t>
                      </a:r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可输出引脚电平，高电平为高阻态，低电平接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可输出引脚电平，高电平接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由片上外设控制，高电平为高阻态，低电平接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由片上外设控制，高电平接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通过配置</a:t>
            </a:r>
            <a:r>
              <a:rPr lang="en-US" altLang="zh-CN" sz="2800" dirty="0"/>
              <a:t>GPIO</a:t>
            </a:r>
            <a:r>
              <a:rPr lang="zh-CN" altLang="en-US" sz="2800" dirty="0"/>
              <a:t>的端口配置寄存器，端口可以配置成以下</a:t>
            </a:r>
            <a:r>
              <a:rPr lang="en-US" altLang="zh-CN" sz="2800" dirty="0"/>
              <a:t>8</a:t>
            </a:r>
            <a:r>
              <a:rPr lang="zh-CN" altLang="en-US" sz="2800" dirty="0"/>
              <a:t>种模式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 dirty="0">
                <a:latin typeface="等线" panose="02010600030101010101" pitchFamily="2" charset="-122"/>
              </a:rPr>
              <a:t>拉输入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</a:rPr>
              <a:t>复用开漏</a:t>
            </a:r>
            <a:r>
              <a:rPr lang="en-US" altLang="zh-CN" sz="3200" dirty="0">
                <a:latin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LED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有源蜂鸣器：内部自带振荡源，将正负极接上直流电压即可持续发声，频率固定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无源蜂鸣器：内部不带振荡源，需要控制器提供振荡脉冲才可发声，调整提供振荡脉冲的频率，可发出不同频率的声音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用途：用一个字符串代替一个数字，便于理解，防止</a:t>
            </a:r>
            <a:r>
              <a:rPr lang="zh-CN" altLang="en-US" sz="2800"/>
              <a:t>出错；提取程序中经常出现的参数，便于快速修改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定义宏定义：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引用宏定义：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	int a = ABC;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 dirty="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用途：将一个比较长的变量类型名换个名字，便于使用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typedef </a:t>
            </a:r>
            <a:r>
              <a:rPr lang="en-US" altLang="zh-CN" sz="2800">
                <a:latin typeface="Consolas" panose="020B0609020204030204" pitchFamily="49" charset="0"/>
              </a:rPr>
              <a:t>unsigned char uint8_t;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>
                <a:latin typeface="Consolas" panose="020B0609020204030204" pitchFamily="49" charset="0"/>
              </a:rPr>
              <a:t>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</a:t>
            </a:r>
            <a:r>
              <a:rPr lang="en-US" altLang="zh-CN" sz="2800" dirty="0">
                <a:latin typeface="Consolas" panose="020B0609020204030204" pitchFamily="49" charset="0"/>
              </a:rPr>
              <a:t>a;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</a:t>
            </a:r>
            <a:r>
              <a:rPr lang="en-US" altLang="zh-CN" sz="2800" dirty="0">
                <a:latin typeface="Consolas" panose="020B0609020204030204" pitchFamily="49" charset="0"/>
              </a:rPr>
              <a:t>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用途：数据打包，不同类型变量的集合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定义结构体变量：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因为结构体变量类型较长，所以通常用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引用结构体成员：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zh-CN" altLang="en-US" sz="2800" dirty="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 dirty="0"/>
              <a:t>	//</a:t>
            </a:r>
            <a:r>
              <a:rPr lang="en-US" altLang="zh-CN" sz="2800" dirty="0">
                <a:latin typeface="Consolas" panose="020B0609020204030204" pitchFamily="49" charset="0"/>
              </a:rPr>
              <a:t>pStructName</a:t>
            </a:r>
            <a:r>
              <a:rPr lang="zh-CN" altLang="en-US" sz="2800" dirty="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</a:t>
            </a:r>
            <a:r>
              <a:rPr lang="zh-CN" altLang="en-US" sz="2800"/>
              <a:t>途：定义一个取值受限制的整型变量，用于限制变量取值范围；宏</a:t>
            </a:r>
            <a:r>
              <a:rPr lang="zh-CN" altLang="en-US" sz="2800" dirty="0"/>
              <a:t>定义的集合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定义枚举变量：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</a:t>
            </a:r>
            <a:r>
              <a:rPr lang="en-US" altLang="zh-CN" sz="2800" dirty="0">
                <a:latin typeface="Consolas" panose="020B0609020204030204" pitchFamily="49" charset="0"/>
              </a:rPr>
              <a:t>= 0</a:t>
            </a:r>
            <a:r>
              <a:rPr lang="en-US" altLang="zh-CN" sz="2800">
                <a:latin typeface="Consolas" panose="020B0609020204030204" pitchFamily="49" charset="0"/>
              </a:rPr>
              <a:t>, TRUE = 1} </a:t>
            </a:r>
            <a:r>
              <a:rPr lang="en-US" altLang="zh-CN" sz="2800" dirty="0">
                <a:latin typeface="Consolas" panose="020B0609020204030204" pitchFamily="49" charset="0"/>
              </a:rPr>
              <a:t>EnumName;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因为枚举变量类型较长，所以通常用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引用枚举成员：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FALSE;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TRUE;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  <a:endParaRPr lang="en-US" altLang="zh-CN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  <a:endParaRPr lang="en-US" altLang="zh-CN" dirty="0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  <a:endParaRPr lang="en-US" altLang="zh-CN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  <a:endParaRPr lang="en-US" altLang="zh-CN" dirty="0"/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  <a:endParaRPr lang="en-US" altLang="zh-CN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  <a:endParaRPr lang="en-US" altLang="zh-CN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  <a:endParaRPr lang="en-US" altLang="zh-CN" dirty="0"/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  <a:endParaRPr lang="en-US" altLang="zh-CN" dirty="0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  <a:endParaRPr lang="en-US" altLang="zh-CN" dirty="0"/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 dirty="0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系列：主流系列</a:t>
            </a:r>
            <a:r>
              <a:rPr lang="en-US" altLang="zh-CN" sz="2800" dirty="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内核：</a:t>
            </a:r>
            <a:r>
              <a:rPr lang="en-US" altLang="zh-CN" sz="2800" dirty="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主频</a:t>
            </a:r>
            <a:r>
              <a:rPr lang="zh-CN" altLang="en-US" sz="2800"/>
              <a:t>：</a:t>
            </a:r>
            <a:r>
              <a:rPr lang="en-US" altLang="zh-CN" sz="2800"/>
              <a:t>72MHz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RAM</a:t>
            </a:r>
            <a:r>
              <a:rPr lang="zh-CN" altLang="en-US" sz="2800" dirty="0"/>
              <a:t>：</a:t>
            </a:r>
            <a:r>
              <a:rPr lang="en-US" altLang="zh-CN" sz="2800" dirty="0"/>
              <a:t>20K</a:t>
            </a:r>
            <a:r>
              <a:rPr lang="zh-CN" altLang="en-US" sz="2800" dirty="0"/>
              <a:t>（</a:t>
            </a:r>
            <a:r>
              <a:rPr lang="en-US" altLang="zh-CN" sz="2800" dirty="0"/>
              <a:t>SRAM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ROM</a:t>
            </a:r>
            <a:r>
              <a:rPr lang="zh-CN" altLang="en-US" sz="2800" dirty="0"/>
              <a:t>：</a:t>
            </a:r>
            <a:r>
              <a:rPr lang="en-US" altLang="zh-CN" sz="2800" dirty="0"/>
              <a:t>64K</a:t>
            </a:r>
            <a:r>
              <a:rPr lang="zh-CN" altLang="en-US" sz="2800" dirty="0"/>
              <a:t>（</a:t>
            </a:r>
            <a:r>
              <a:rPr lang="en-US" altLang="zh-CN" sz="2800" dirty="0"/>
              <a:t>Flash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供电：</a:t>
            </a:r>
            <a:r>
              <a:rPr lang="en-US" altLang="zh-CN" sz="2800" dirty="0"/>
              <a:t>2.0~3.6V</a:t>
            </a:r>
            <a:r>
              <a:rPr lang="zh-CN" altLang="en-US" sz="2800" dirty="0"/>
              <a:t>（标准</a:t>
            </a:r>
            <a:r>
              <a:rPr lang="en-US" altLang="zh-CN" sz="2800" dirty="0"/>
              <a:t>3.3V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封装：</a:t>
            </a:r>
            <a:r>
              <a:rPr lang="en-US" altLang="zh-CN" sz="2800" dirty="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9360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93996-EC87-484C-A37D-73B7DF41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BFD06D-2B19-49D4-80F2-42D1AD8A62E9}"/>
              </a:ext>
            </a:extLst>
          </p:cNvPr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0853A8-1FCD-4EDE-81FD-BB6118AEB5FD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9E89F8E-8B68-48C8-A416-475FBB15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3BAE478-625D-42CB-9C40-3151C15C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CF44452-290E-403B-A78F-461F2C42348B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3C22ED4-38F9-4C5A-8E02-D01FCD189985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A08A27-1AA8-4CCD-92A0-A6440F8DAFD2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F5ABF7-B694-42C5-9AFE-A6B628449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3A2E0AD-50FF-4518-B223-B98935AABC91}"/>
                </a:ext>
              </a:extLst>
            </p:cNvPr>
            <p:cNvCxnSpPr>
              <a:cxnSpLocks/>
            </p:cNvCxnSpPr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DB679F9-1033-4A17-A9FD-D8BE5777DF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3626821-CC60-4847-A846-6CD3C97295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18FE10-7936-44FA-B425-7B1AB8D63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9BBF2EB-0898-4EEF-BD3A-56600E67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118FE6-C164-48DC-BD8A-D02A9EFB19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E97C1EA-5F86-4BF3-A595-5C23241DBBBD}"/>
                </a:ext>
              </a:extLst>
            </p:cNvPr>
            <p:cNvCxnSpPr>
              <a:cxnSpLocks/>
            </p:cNvCxnSpPr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A15BC1-4D91-4003-9377-548F7F67BD74}"/>
                </a:ext>
              </a:extLst>
            </p:cNvPr>
            <p:cNvCxnSpPr>
              <a:cxnSpLocks/>
            </p:cNvCxnSpPr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F59E56A-608F-4554-8EF9-CAFB9794515B}"/>
              </a:ext>
            </a:extLst>
          </p:cNvPr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293CCC2-A086-417B-BAD8-CB52360473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70FA01-FF67-4DD4-BB93-D8892AB3CF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F0C4DB4-C41D-43E2-B110-25A804EAA772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21534D-609F-426D-9E93-2FC269437B81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01D0207-AEEA-4DD2-9F27-2E293A14BB4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96D6775-3B2A-47AC-8E5E-2D6B4DA10DC7}"/>
                </a:ext>
              </a:extLst>
            </p:cNvPr>
            <p:cNvCxnSpPr>
              <a:cxnSpLocks/>
            </p:cNvCxnSpPr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6890A7-D0B8-4DD4-8DC6-E2A60A2D8A5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1A32239-891A-4C0C-9E80-99545B5D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AB05F2-64EB-4A87-82C1-79D036DA823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7BB9BE3-838D-4A64-86E9-2B2257C47E66}"/>
              </a:ext>
            </a:extLst>
          </p:cNvPr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050D3B-76CE-41B7-9A56-7354A46F03EE}"/>
              </a:ext>
            </a:extLst>
          </p:cNvPr>
          <p:cNvCxnSpPr>
            <a:cxnSpLocks/>
          </p:cNvCxnSpPr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54A16A7-A70D-4704-83EB-8AF3F8FB44A3}"/>
              </a:ext>
            </a:extLst>
          </p:cNvPr>
          <p:cNvCxnSpPr>
            <a:cxnSpLocks/>
          </p:cNvCxnSpPr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50DF74C-A7DA-40FF-A1CB-EA314A1F8621}"/>
              </a:ext>
            </a:extLst>
          </p:cNvPr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F75509-D9F1-4810-B521-FDE1794B7D04}"/>
              </a:ext>
            </a:extLst>
          </p:cNvPr>
          <p:cNvCxnSpPr>
            <a:cxnSpLocks/>
          </p:cNvCxnSpPr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F5F87C3-D5C1-49A6-992F-B5E261A047CB}"/>
              </a:ext>
            </a:extLst>
          </p:cNvPr>
          <p:cNvCxnSpPr>
            <a:cxnSpLocks/>
          </p:cNvCxnSpPr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F947085-79C6-40DE-BDE3-100116A2E238}"/>
              </a:ext>
            </a:extLst>
          </p:cNvPr>
          <p:cNvCxnSpPr>
            <a:cxnSpLocks/>
          </p:cNvCxnSpPr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5516372-E427-4431-9162-2749A9194D82}"/>
              </a:ext>
            </a:extLst>
          </p:cNvPr>
          <p:cNvCxnSpPr>
            <a:cxnSpLocks/>
          </p:cNvCxnSpPr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9775625-E8F9-4C38-9EB7-38C6B89E51B5}"/>
              </a:ext>
            </a:extLst>
          </p:cNvPr>
          <p:cNvCxnSpPr>
            <a:cxnSpLocks/>
          </p:cNvCxnSpPr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3B23A5-6C0E-4572-AC8B-E288F94F6312}"/>
              </a:ext>
            </a:extLst>
          </p:cNvPr>
          <p:cNvCxnSpPr>
            <a:cxnSpLocks/>
          </p:cNvCxnSpPr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745691E-2FCA-4A12-A2FF-66FA0EE5838E}"/>
              </a:ext>
            </a:extLst>
          </p:cNvPr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6317ECF-4CA2-4574-BAB4-CA23F7EA8D14}"/>
              </a:ext>
            </a:extLst>
          </p:cNvPr>
          <p:cNvCxnSpPr>
            <a:cxnSpLocks/>
          </p:cNvCxnSpPr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1B5F6B-6CD3-41D8-ABDF-66DE537E102E}"/>
              </a:ext>
            </a:extLst>
          </p:cNvPr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D30E35-675F-4E41-92BA-8E25253332BD}"/>
              </a:ext>
            </a:extLst>
          </p:cNvPr>
          <p:cNvCxnSpPr>
            <a:cxnSpLocks/>
          </p:cNvCxnSpPr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DA04D7-6461-4D3C-864C-2778635E8FBF}"/>
              </a:ext>
            </a:extLst>
          </p:cNvPr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>
                <a:blip r:embed="rId3"/>
                <a:stretch>
                  <a:fillRect l="-993" t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93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C1D78-D303-40A1-9F9F-B394BCAA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2F9153D-B956-4816-B782-249B04A6966C}"/>
              </a:ext>
            </a:extLst>
          </p:cNvPr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8424FB-96F1-4B6E-9F47-795276075ECC}"/>
              </a:ext>
            </a:extLst>
          </p:cNvPr>
          <p:cNvCxnSpPr>
            <a:cxnSpLocks/>
          </p:cNvCxnSpPr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DCE4A8-7B12-4C90-97A8-63156CCD0979}"/>
              </a:ext>
            </a:extLst>
          </p:cNvPr>
          <p:cNvCxnSpPr>
            <a:cxnSpLocks/>
          </p:cNvCxnSpPr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A57A12-95CC-4D74-AD49-BDAC2625DE76}"/>
              </a:ext>
            </a:extLst>
          </p:cNvPr>
          <p:cNvCxnSpPr>
            <a:cxnSpLocks/>
          </p:cNvCxnSpPr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8DF159-00E7-4532-B61F-45C3E6ABD533}"/>
              </a:ext>
            </a:extLst>
          </p:cNvPr>
          <p:cNvCxnSpPr>
            <a:cxnSpLocks/>
          </p:cNvCxnSpPr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547F4F-D7BE-4BF1-8F5F-FBF36EB3EA2A}"/>
              </a:ext>
            </a:extLst>
          </p:cNvPr>
          <p:cNvCxnSpPr>
            <a:cxnSpLocks/>
          </p:cNvCxnSpPr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0E083-E870-4FAD-9A41-77361C0DA0DB}"/>
              </a:ext>
            </a:extLst>
          </p:cNvPr>
          <p:cNvCxnSpPr>
            <a:cxnSpLocks/>
          </p:cNvCxnSpPr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2A665C-4809-4AB0-9D83-CF2882223B27}"/>
              </a:ext>
            </a:extLst>
          </p:cNvPr>
          <p:cNvCxnSpPr>
            <a:cxnSpLocks/>
          </p:cNvCxnSpPr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DE0846-C697-4316-A718-FBDF6223EBB2}"/>
              </a:ext>
            </a:extLst>
          </p:cNvPr>
          <p:cNvCxnSpPr>
            <a:cxnSpLocks/>
          </p:cNvCxnSpPr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ED1827-9B8B-4B44-AA36-2B9DE3BBE357}"/>
              </a:ext>
            </a:extLst>
          </p:cNvPr>
          <p:cNvCxnSpPr>
            <a:cxnSpLocks/>
          </p:cNvCxnSpPr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EDAC9D8-04E1-41C5-B27A-C5035A784DDB}"/>
              </a:ext>
            </a:extLst>
          </p:cNvPr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A7E42-8C41-4C93-AD91-461DEDD8C93C}"/>
              </a:ext>
            </a:extLst>
          </p:cNvPr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6AE84-A57D-4EB9-BB12-BD339C7BB5E1}"/>
              </a:ext>
            </a:extLst>
          </p:cNvPr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77B5A-6F0D-4C72-9662-384DDB4716D0}"/>
              </a:ext>
            </a:extLst>
          </p:cNvPr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4EE998-3578-40F6-BE1A-01EF4D5CBE7F}"/>
              </a:ext>
            </a:extLst>
          </p:cNvPr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613D41-AE79-4C49-9601-D6795CDC4BD7}"/>
              </a:ext>
            </a:extLst>
          </p:cNvPr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E7B72-F261-4BBF-9978-A363D8A70C93}"/>
              </a:ext>
            </a:extLst>
          </p:cNvPr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171216-8B1F-4955-9BB7-EB6E8367E73C}"/>
              </a:ext>
            </a:extLst>
          </p:cNvPr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F5D2F-A216-4D59-B136-B9BED4DAA79D}"/>
              </a:ext>
            </a:extLst>
          </p:cNvPr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B38FE18E-442F-4DC0-A922-B6A69F8164B9}"/>
              </a:ext>
            </a:extLst>
          </p:cNvPr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ED31446-A5A6-4D86-B4E3-769A16090A57}"/>
              </a:ext>
            </a:extLst>
          </p:cNvPr>
          <p:cNvCxnSpPr>
            <a:cxnSpLocks/>
          </p:cNvCxnSpPr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C22276-8D39-4354-B4E0-D9EF170FCB87}"/>
              </a:ext>
            </a:extLst>
          </p:cNvPr>
          <p:cNvCxnSpPr>
            <a:cxnSpLocks/>
          </p:cNvCxnSpPr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47BF871-78D3-476B-A9B6-004D5BA974A7}"/>
              </a:ext>
            </a:extLst>
          </p:cNvPr>
          <p:cNvCxnSpPr>
            <a:cxnSpLocks/>
          </p:cNvCxnSpPr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583AA1B-6BD2-45B8-A996-D84E0BB9882D}"/>
              </a:ext>
            </a:extLst>
          </p:cNvPr>
          <p:cNvCxnSpPr>
            <a:cxnSpLocks/>
          </p:cNvCxnSpPr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B0EA24-2820-491C-BA11-2E38BA7975C7}"/>
              </a:ext>
            </a:extLst>
          </p:cNvPr>
          <p:cNvCxnSpPr>
            <a:cxnSpLocks/>
          </p:cNvCxnSpPr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3620C6-484A-406F-87BD-309F031E3A6C}"/>
              </a:ext>
            </a:extLst>
          </p:cNvPr>
          <p:cNvCxnSpPr>
            <a:cxnSpLocks/>
          </p:cNvCxnSpPr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A015F8-EFF3-4F6D-8768-31C2D1692FA6}"/>
              </a:ext>
            </a:extLst>
          </p:cNvPr>
          <p:cNvCxnSpPr>
            <a:cxnSpLocks/>
          </p:cNvCxnSpPr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9B5F91-DFA2-4FF8-AA87-940EFAFB1F84}"/>
              </a:ext>
            </a:extLst>
          </p:cNvPr>
          <p:cNvCxnSpPr>
            <a:cxnSpLocks/>
          </p:cNvCxnSpPr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FC3A1E-88D5-4192-910C-D9E80FACBAE4}"/>
              </a:ext>
            </a:extLst>
          </p:cNvPr>
          <p:cNvCxnSpPr>
            <a:cxnSpLocks/>
          </p:cNvCxnSpPr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AF60E-C1B0-40BB-8881-730FBFC0FFD7}"/>
              </a:ext>
            </a:extLst>
          </p:cNvPr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D1342-5A9A-4CE4-B24C-733A200AB55E}"/>
              </a:ext>
            </a:extLst>
          </p:cNvPr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BCFE0D-155B-4A59-9EC8-E36E57B8FE17}"/>
              </a:ext>
            </a:extLst>
          </p:cNvPr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7FE3F8-41F4-4E52-97BE-0346CC628125}"/>
              </a:ext>
            </a:extLst>
          </p:cNvPr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98C4E2-8E8C-4D05-AF13-C932B03BB20E}"/>
              </a:ext>
            </a:extLst>
          </p:cNvPr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05E53-AEB0-4C3A-B12C-367B50A6A161}"/>
              </a:ext>
            </a:extLst>
          </p:cNvPr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5B1292-2612-46D5-847C-BA7424FD119E}"/>
              </a:ext>
            </a:extLst>
          </p:cNvPr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7D431-2DA1-48FE-AA43-F4A320EC30FC}"/>
              </a:ext>
            </a:extLst>
          </p:cNvPr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9946F9-A3A4-4724-8F7A-2B3EFC9BFF11}"/>
              </a:ext>
            </a:extLst>
          </p:cNvPr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04E6C2-3516-41B5-A3D3-4C2F09904CED}"/>
              </a:ext>
            </a:extLst>
          </p:cNvPr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897516-78D6-4537-B155-2249623C047F}"/>
              </a:ext>
            </a:extLst>
          </p:cNvPr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>
            <a:extLst>
              <a:ext uri="{FF2B5EF4-FFF2-40B4-BE49-F238E27FC236}">
                <a16:creationId xmlns:a16="http://schemas.microsoft.com/office/drawing/2014/main" id="{752D01E5-F0D2-4C69-BFBE-AA2EAB40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30320"/>
              </p:ext>
            </p:extLst>
          </p:nvPr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4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A935247-B3B4-4CCE-BDB2-FBB53F9BAFA4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64BE978-25B0-4DCF-959C-DCFF071F3459}"/>
              </a:ext>
            </a:extLst>
          </p:cNvPr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F8C4EB9-48EF-44DD-B413-8E4F0BF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42D6FBB-6614-425C-889D-214B04A37DB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69F65C8-4ABE-4D01-BCB2-2798C01996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9F6F256-E8D7-4274-B405-678691D1D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9C5062F-D974-4F7C-8C6A-DF30B61824A3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6C6CFB58-74D2-41D7-B40E-07409AEA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0D440BF-3827-4A4F-8731-3D53EF566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86FB55D-69F2-491F-8CFF-7F0CF365F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28F1696-1B2F-4936-AB97-304E16194650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1764B39-574D-4DBE-B136-F107A398A0A5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CEA389ED-CC25-4B33-8663-FA4A3FB6E104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AE4DB96A-3BEE-41C1-815D-810AA0DC4DB5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6F0B43-AEE8-48BE-B093-8F5428572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58293DA-6926-4F06-A269-9463E183882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D7FDB21-5F6B-44AD-8049-6800B5AFF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E792149-8BE8-4FB7-A3D3-46BA3B6179AA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1BE1936E-31C8-40D8-AA1B-7EF899EA17A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E2025DA6-24E7-40F1-8DAE-0F0BC927063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0AAAADAB-4623-4408-897E-ED7EAECE42DA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F870517-42CD-442E-A4AA-FBA32CB1EDCD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3EB1DFA-62C2-4B03-95E9-BA1E90642F0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>
            <a:extLst>
              <a:ext uri="{FF2B5EF4-FFF2-40B4-BE49-F238E27FC236}">
                <a16:creationId xmlns:a16="http://schemas.microsoft.com/office/drawing/2014/main" id="{D8614908-B009-47B0-AA19-06FAF3D73799}"/>
              </a:ext>
            </a:extLst>
          </p:cNvPr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</p:spTree>
    <p:extLst>
      <p:ext uri="{BB962C8B-B14F-4D97-AF65-F5344CB8AC3E}">
        <p14:creationId xmlns:p14="http://schemas.microsoft.com/office/powerpoint/2010/main" val="1242940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F1BCD11-2303-44BE-AEA6-FAB3370DB103}"/>
              </a:ext>
            </a:extLst>
          </p:cNvPr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02E7D6F-C75F-44A9-AE87-E29B5B80303B}"/>
              </a:ext>
            </a:extLst>
          </p:cNvPr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DA7841C-9B05-4CCC-9DE8-B01F445C24F2}"/>
              </a:ext>
            </a:extLst>
          </p:cNvPr>
          <p:cNvCxnSpPr>
            <a:cxnSpLocks/>
          </p:cNvCxnSpPr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D2B6AC-1937-41B5-A70E-2434628011DF}"/>
              </a:ext>
            </a:extLst>
          </p:cNvPr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DDF88BF-6DDF-4F52-912E-14021B78C2C0}"/>
              </a:ext>
            </a:extLst>
          </p:cNvPr>
          <p:cNvCxnSpPr>
            <a:cxnSpLocks/>
          </p:cNvCxnSpPr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43B9C1-1A5E-4916-84A5-C78A1D4C842D}"/>
              </a:ext>
            </a:extLst>
          </p:cNvPr>
          <p:cNvCxnSpPr>
            <a:cxnSpLocks/>
          </p:cNvCxnSpPr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>
            <a:extLst>
              <a:ext uri="{FF2B5EF4-FFF2-40B4-BE49-F238E27FC236}">
                <a16:creationId xmlns:a16="http://schemas.microsoft.com/office/drawing/2014/main" id="{5EDEF6C8-81DF-4D71-B78E-7BBE7BF3BE81}"/>
              </a:ext>
            </a:extLst>
          </p:cNvPr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CEE716A-6E71-48D4-9D6D-98998139E99F}"/>
              </a:ext>
            </a:extLst>
          </p:cNvPr>
          <p:cNvCxnSpPr>
            <a:cxnSpLocks/>
          </p:cNvCxnSpPr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6A4E2A3-3586-406A-B049-F270B4DA16DD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2901777-0684-41A8-BB63-8CC3121BB4DC}"/>
              </a:ext>
            </a:extLst>
          </p:cNvPr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0513982-5321-4352-A088-F13C3F9239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8FE7943-1CC5-41E9-B236-D69B290ADD4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5CF9E7-19E9-4DB5-BF53-32EF6BD13318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0B223EF-E316-43D8-A97B-B66116B879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2643586-766E-4001-BB6A-92DD4DC0A7CF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DA742A0-7FB2-40FC-B20F-C479F02E91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26307F-127B-4997-8B3F-3B9919EA8F5C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645C71C-F2FD-4168-B288-A729045307A1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072EEF9-375B-4C0B-91A2-00F7C01D5317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39CFC21-FD4F-4790-AD83-D047EB59C007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50C9F7B-5461-406F-ACBB-C2E0250C5C17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7CBD15-4E9A-4F8D-987C-B6F4C5928FC1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96FB13D-EBE1-46F9-A49A-FCCC7F49E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B429CCD-470C-4354-A72A-BF93CC78CF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C7212E76-4756-472B-AE1E-5C17D75D82AC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F99050C-D5A8-49C4-9738-5385502E7344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23B3EF3-C439-4E78-81B0-9AB81D7DA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DB2A463-AD1A-4C58-8FBA-5B0C5C7F64D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0FC48E-EA3F-463D-BE0D-6C00B4C54BC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502F905-E1C6-4C1D-9DA8-2C15A158FFC0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CC4933D8-68F9-414E-96A1-B2FBBA81DF79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2BB63D5-80D8-4EBE-A334-886714C57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FC70D317-4331-4164-9F8E-5E356EC0A592}"/>
                </a:ext>
              </a:extLst>
            </p:cNvPr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DFB827D-739D-488B-B41A-D1D7B4C9E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7688592-C3B0-426B-8478-4A8FB9CF1209}"/>
                </a:ext>
              </a:extLst>
            </p:cNvPr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NVIC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SysTick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RCC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RTC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通用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r>
                        <a:rPr lang="zh-CN" altLang="en-US" sz="2000" dirty="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AFIO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PWR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EXTI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BKP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TIM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DMA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USART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同步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</a:t>
                      </a:r>
                      <a:r>
                        <a:rPr lang="zh-CN" altLang="en-US" sz="2000" dirty="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FSMC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 OTG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242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D78E89-8DAE-49FA-A26D-3EB2C2DA72E0}"/>
              </a:ext>
            </a:extLst>
          </p:cNvPr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DFB41FA-3C66-4646-9C79-9A207BFB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B3DEFD-44FD-4ECD-96B7-4DDA19ACB8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3A6839E-B614-4548-904F-3533B653C0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91D17C9-753F-4484-BC5B-8ACBA18BC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FE6D370-CC95-4A4C-A15D-74B5F1F8B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9A06F98-8467-4985-9A49-B0983DD7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236FAB-CD68-4D12-B699-7D635ED5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0BAD0CC-57D3-47BC-837F-5FF48B081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1D595-567F-4281-A640-2394077E28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B69E41B-08B2-4895-9C99-E167EEDA3B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B0AD35-5F43-4464-9838-04A4FA7A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3445861-1463-4364-B761-4EA7806E4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3127C56-A1D4-4836-B810-65A10CDEBB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AEC900-A7F3-4B8E-A0E9-6791163268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5D80AA-9C2A-43F6-8DE8-58F1F60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6DD4C4D-2331-4954-A5F2-26D3C3546E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7F6B1C-E316-42B1-B8DC-31861377F3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3A9109-C65A-416D-91C9-3FA0F57EFBB3}"/>
                </a:ext>
              </a:extLst>
            </p:cNvPr>
            <p:cNvCxnSpPr>
              <a:cxnSpLocks/>
            </p:cNvCxnSpPr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60C6F4E-D0AC-4897-A15D-4233461A2C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B4D4A3-C808-48DC-851F-0D1F6BCBD4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2BB3B4D-FFB3-40BF-82E3-4080EAF6C6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C669B1-F724-447B-AFBF-E4531733AFFC}"/>
                </a:ext>
              </a:extLst>
            </p:cNvPr>
            <p:cNvCxnSpPr>
              <a:cxnSpLocks/>
            </p:cNvCxnSpPr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60186C4-983A-4560-9A08-4BD483C85E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9108A8-5182-4126-A49D-7C34CF142B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5FC70B-16C8-4F6E-83BD-910B9F5E3D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23AE2C-B7BC-42BF-9DE4-2971D1EE16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7FD9704-BF07-4C6E-81CC-952E1221D3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790825F-1004-43D2-8B8E-69B416D636D3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337B102-B70B-42E4-99B9-323ED0A2D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E433E07-7E5F-4E58-B6B3-99E45943A70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E9201E7-7EE3-4F2A-8C1E-2E37DF5EFE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1AB93DB-C250-48C2-974B-9EB7A34EA29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17A7AA0-EF0F-4A62-8FBB-EA4521709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78DB46-B38C-45CD-9BCE-E8513C77F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AA908-74E4-4DF0-8FA7-BC2311A6D194}"/>
              </a:ext>
            </a:extLst>
          </p:cNvPr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1D11D1-5A52-483C-8125-C540ADD4F4C9}"/>
              </a:ext>
            </a:extLst>
          </p:cNvPr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52E9AB-7794-4055-8464-12B23F6E6A4C}"/>
              </a:ext>
            </a:extLst>
          </p:cNvPr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5A052BB-B529-408A-9593-D95EB640F296}"/>
              </a:ext>
            </a:extLst>
          </p:cNvPr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D6E66B9-F252-4E64-BD9B-6820881F5B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C6D080-6ABB-41D9-A2FB-C203043C2B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B3535A-B414-49A7-B5FC-2B24F14C9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03CD542-797B-45A4-BCD0-A08DEC178F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78D1AF2-B19D-42C4-B3A4-C1D8AC0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A7AEE1C-BD4A-4CD2-988D-1DAD6DB794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5B579FB-748C-49AC-89A2-4772EDB25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895566F-B18A-4CD2-8153-844698978D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950F6FA-2CF7-4342-A330-7BF8F6F9E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9B5A5C-AD7C-45A8-ACB7-C68347397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FE31FD4-9366-45D9-BCFA-57B3CA84F52C}"/>
                </a:ext>
              </a:extLst>
            </p:cNvPr>
            <p:cNvCxnSpPr>
              <a:cxnSpLocks/>
            </p:cNvCxnSpPr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F3558C0-DE26-4909-AFB1-983784F06C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2CC999-49C4-4485-9288-8B49D2AEC0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6E4181-5D7B-4E8F-944F-19FC39F233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B5AB03E-EDD0-4012-BB6C-CEC1F6B3D258}"/>
                </a:ext>
              </a:extLst>
            </p:cNvPr>
            <p:cNvCxnSpPr>
              <a:cxnSpLocks/>
            </p:cNvCxnSpPr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F5E963A-C3DB-41C9-9601-81038A014993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6509036-E6AF-4193-9CFA-BA9D0910DE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AF07176-D429-4260-A396-E67454E6E3CC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F826A5-BBB1-496C-864E-C0D055EF77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B1BD73C-0EE3-4756-A09F-45DFFB5E7D89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C0B3D77-7B20-458D-962A-E4C8E1941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E55477-12C6-4F12-A2E0-6F6D5F9CD2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0FCF4E3-2A56-46C0-9AE2-EDEE3E6EE1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31E9D52-AEB6-4DDB-B3ED-ED01C196F3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0EEF1E6-B55C-4FBC-B1FB-3FFB8A475A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D89227-A4CC-42E9-A671-84A5A7BD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6D1CB2-17C6-4591-B422-94C666CEFC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66BAC4C-453A-4DD5-806B-D850DD2DE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00095A-5EB9-45D4-B08E-71976732DD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C1FD5AD-8221-4634-A874-69FBB658FA2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5E193DE-7700-4BED-8300-A03C60359B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78954A2-1709-4D91-A904-8A108F05F0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1B638DD-0C67-4E35-96B7-D00BF7CF3A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37E03F0-9527-4859-9259-64488EF3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8CA98E4-1936-4B8B-98EE-35B62F76B5A3}"/>
              </a:ext>
            </a:extLst>
          </p:cNvPr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</a:t>
            </a:r>
            <a:r>
              <a:rPr lang="zh-CN" altLang="en-US" sz="2400" dirty="0"/>
              <a:t>相</a:t>
            </a:r>
            <a:endParaRPr lang="en-US" altLang="zh-CN" sz="24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123EC5-AA1F-4533-8EFA-DA238B072E00}"/>
              </a:ext>
            </a:extLst>
          </p:cNvPr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A0CD093-1E52-4179-B91B-3B26B1E67A67}"/>
              </a:ext>
            </a:extLst>
          </p:cNvPr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>
            <a:extLst>
              <a:ext uri="{FF2B5EF4-FFF2-40B4-BE49-F238E27FC236}">
                <a16:creationId xmlns:a16="http://schemas.microsoft.com/office/drawing/2014/main" id="{20880C3E-7D0D-4F3F-878C-62C016DF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22114"/>
              </p:ext>
            </p:extLst>
          </p:nvPr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  <p:graphicFrame>
        <p:nvGraphicFramePr>
          <p:cNvPr id="111" name="表格 108">
            <a:extLst>
              <a:ext uri="{FF2B5EF4-FFF2-40B4-BE49-F238E27FC236}">
                <a16:creationId xmlns:a16="http://schemas.microsoft.com/office/drawing/2014/main" id="{C3C9BFE4-13B0-4B7C-841C-EE391224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1671"/>
              </p:ext>
            </p:extLst>
          </p:nvPr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14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</p:cNvCxnSpPr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39223E-73C6-440F-86A2-2DCC7784C36D}"/>
              </a:ext>
            </a:extLst>
          </p:cNvPr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489CCC-FEBD-44A7-97D1-1176CCA7AAA2}"/>
              </a:ext>
            </a:extLst>
          </p:cNvPr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672FDDB-3B20-4318-9819-929F508DF0DA}"/>
              </a:ext>
            </a:extLst>
          </p:cNvPr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432FAD4-2E24-47D7-853F-E698960948F8}"/>
              </a:ext>
            </a:extLst>
          </p:cNvPr>
          <p:cNvCxnSpPr>
            <a:cxnSpLocks/>
          </p:cNvCxnSpPr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3421D04-9A13-4159-AA1C-A4C231C2287F}"/>
              </a:ext>
            </a:extLst>
          </p:cNvPr>
          <p:cNvCxnSpPr>
            <a:cxnSpLocks/>
          </p:cNvCxnSpPr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BB79261-D003-4234-8075-1DA8F3117C10}"/>
              </a:ext>
            </a:extLst>
          </p:cNvPr>
          <p:cNvCxnSpPr>
            <a:cxnSpLocks/>
          </p:cNvCxnSpPr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2768A00-E833-44CD-A1C3-B4E7498A1307}"/>
              </a:ext>
            </a:extLst>
          </p:cNvPr>
          <p:cNvCxnSpPr>
            <a:cxnSpLocks/>
          </p:cNvCxnSpPr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7F5FA-2E3F-4CA7-953F-07010C39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3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D7070-D87D-4D9E-81C2-1C5B538D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1A79CC-94E3-483E-9E64-D9465DEAC38B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749D1D-FBF4-47E5-8B9F-C1A3313C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422D68-191F-4B7D-859C-43321F713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0384E6-2844-4C9C-9004-E031AD049509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F47871-BBFB-4B6B-AE30-D4D65623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1417E5-BC18-43A1-83C6-130EFA75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4FD205-7E62-4E45-B25B-211356CC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en-US" altLang="zh-CN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en-US" altLang="zh-CN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  <a:endParaRPr lang="en-US" altLang="zh-CN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  <a:endParaRPr lang="en-US" altLang="zh-CN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17816</TotalTime>
  <Words>9040</Words>
  <Application>Microsoft Office PowerPoint</Application>
  <PresentationFormat>宽屏</PresentationFormat>
  <Paragraphs>1650</Paragraphs>
  <Slides>136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136</vt:i4>
      </vt:variant>
    </vt:vector>
  </HeadingPairs>
  <TitlesOfParts>
    <vt:vector size="144" baseType="lpstr"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Windows User</cp:lastModifiedBy>
  <cp:revision>1095</cp:revision>
  <dcterms:created xsi:type="dcterms:W3CDTF">2019-03-09T07:14:58Z</dcterms:created>
  <dcterms:modified xsi:type="dcterms:W3CDTF">2022-11-02T10:59:30Z</dcterms:modified>
</cp:coreProperties>
</file>